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94" r:id="rId5"/>
  </p:sldMasterIdLst>
  <p:notesMasterIdLst>
    <p:notesMasterId r:id="rId58"/>
  </p:notesMasterIdLst>
  <p:handoutMasterIdLst>
    <p:handoutMasterId r:id="rId59"/>
  </p:handoutMasterIdLst>
  <p:sldIdLst>
    <p:sldId id="327" r:id="rId6"/>
    <p:sldId id="330" r:id="rId7"/>
    <p:sldId id="331" r:id="rId8"/>
    <p:sldId id="332" r:id="rId9"/>
    <p:sldId id="334" r:id="rId10"/>
    <p:sldId id="298" r:id="rId11"/>
    <p:sldId id="262" r:id="rId12"/>
    <p:sldId id="335" r:id="rId13"/>
    <p:sldId id="263" r:id="rId14"/>
    <p:sldId id="299" r:id="rId15"/>
    <p:sldId id="302" r:id="rId16"/>
    <p:sldId id="264" r:id="rId17"/>
    <p:sldId id="266" r:id="rId18"/>
    <p:sldId id="265" r:id="rId19"/>
    <p:sldId id="276" r:id="rId20"/>
    <p:sldId id="303" r:id="rId21"/>
    <p:sldId id="293" r:id="rId22"/>
    <p:sldId id="277" r:id="rId23"/>
    <p:sldId id="336" r:id="rId24"/>
    <p:sldId id="337" r:id="rId25"/>
    <p:sldId id="284" r:id="rId26"/>
    <p:sldId id="269" r:id="rId27"/>
    <p:sldId id="304" r:id="rId28"/>
    <p:sldId id="305" r:id="rId29"/>
    <p:sldId id="307" r:id="rId30"/>
    <p:sldId id="306" r:id="rId31"/>
    <p:sldId id="308" r:id="rId32"/>
    <p:sldId id="270" r:id="rId33"/>
    <p:sldId id="309" r:id="rId34"/>
    <p:sldId id="310" r:id="rId35"/>
    <p:sldId id="311" r:id="rId36"/>
    <p:sldId id="312" r:id="rId37"/>
    <p:sldId id="314" r:id="rId38"/>
    <p:sldId id="313" r:id="rId39"/>
    <p:sldId id="315" r:id="rId40"/>
    <p:sldId id="316" r:id="rId41"/>
    <p:sldId id="317" r:id="rId42"/>
    <p:sldId id="294" r:id="rId43"/>
    <p:sldId id="296" r:id="rId44"/>
    <p:sldId id="339" r:id="rId45"/>
    <p:sldId id="340" r:id="rId46"/>
    <p:sldId id="321" r:id="rId47"/>
    <p:sldId id="322" r:id="rId48"/>
    <p:sldId id="324" r:id="rId49"/>
    <p:sldId id="288" r:id="rId50"/>
    <p:sldId id="289" r:id="rId51"/>
    <p:sldId id="341" r:id="rId52"/>
    <p:sldId id="320" r:id="rId53"/>
    <p:sldId id="274" r:id="rId54"/>
    <p:sldId id="342" r:id="rId55"/>
    <p:sldId id="275" r:id="rId56"/>
    <p:sldId id="329" r:id="rId5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1" d="100"/>
          <a:sy n="61" d="100"/>
        </p:scale>
        <p:origin x="128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71EA26-EF3F-4C2B-A672-37F13ABAA532}"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311EA01D-11BE-451E-9441-E6E69BCF8FB5}">
      <dgm:prSet/>
      <dgm:spPr/>
      <dgm:t>
        <a:bodyPr/>
        <a:lstStyle/>
        <a:p>
          <a:pPr>
            <a:lnSpc>
              <a:spcPct val="100000"/>
            </a:lnSpc>
          </a:pPr>
          <a:r>
            <a:rPr lang="en-US"/>
            <a:t>Executive Summary</a:t>
          </a:r>
        </a:p>
      </dgm:t>
    </dgm:pt>
    <dgm:pt modelId="{FC4819CD-B3F4-4372-B6B2-CC1D9CCA6CF2}" type="parTrans" cxnId="{55719901-D31E-4527-900D-996C070E10B6}">
      <dgm:prSet/>
      <dgm:spPr/>
      <dgm:t>
        <a:bodyPr/>
        <a:lstStyle/>
        <a:p>
          <a:endParaRPr lang="en-US"/>
        </a:p>
      </dgm:t>
    </dgm:pt>
    <dgm:pt modelId="{D9B6501D-0451-4DEA-B25A-8EA349D8BFCA}" type="sibTrans" cxnId="{55719901-D31E-4527-900D-996C070E10B6}">
      <dgm:prSet/>
      <dgm:spPr/>
      <dgm:t>
        <a:bodyPr/>
        <a:lstStyle/>
        <a:p>
          <a:endParaRPr lang="en-US"/>
        </a:p>
      </dgm:t>
    </dgm:pt>
    <dgm:pt modelId="{FC8279B0-C365-4EB3-B4BF-CF5111247135}">
      <dgm:prSet/>
      <dgm:spPr/>
      <dgm:t>
        <a:bodyPr/>
        <a:lstStyle/>
        <a:p>
          <a:pPr>
            <a:lnSpc>
              <a:spcPct val="100000"/>
            </a:lnSpc>
          </a:pPr>
          <a:r>
            <a:rPr lang="en-US"/>
            <a:t>Introduction</a:t>
          </a:r>
        </a:p>
      </dgm:t>
    </dgm:pt>
    <dgm:pt modelId="{CAE61390-D70C-425A-BD68-04C852595D47}" type="parTrans" cxnId="{3584F0DA-CDC3-43F1-A809-305A014EA145}">
      <dgm:prSet/>
      <dgm:spPr/>
      <dgm:t>
        <a:bodyPr/>
        <a:lstStyle/>
        <a:p>
          <a:endParaRPr lang="en-US"/>
        </a:p>
      </dgm:t>
    </dgm:pt>
    <dgm:pt modelId="{BD9C3D3D-103D-4CB9-9760-4507C45A8FAC}" type="sibTrans" cxnId="{3584F0DA-CDC3-43F1-A809-305A014EA145}">
      <dgm:prSet/>
      <dgm:spPr/>
      <dgm:t>
        <a:bodyPr/>
        <a:lstStyle/>
        <a:p>
          <a:endParaRPr lang="en-US"/>
        </a:p>
      </dgm:t>
    </dgm:pt>
    <dgm:pt modelId="{70C83956-8F06-45F9-8C6D-402ECCE7AC19}">
      <dgm:prSet/>
      <dgm:spPr/>
      <dgm:t>
        <a:bodyPr/>
        <a:lstStyle/>
        <a:p>
          <a:pPr>
            <a:lnSpc>
              <a:spcPct val="100000"/>
            </a:lnSpc>
          </a:pPr>
          <a:r>
            <a:rPr lang="en-US"/>
            <a:t>Methodology</a:t>
          </a:r>
        </a:p>
      </dgm:t>
    </dgm:pt>
    <dgm:pt modelId="{9411276E-7902-4160-9553-618C63D34CC2}" type="parTrans" cxnId="{E3BAB5FF-B947-4F32-9FFD-E4A7F50CA3E9}">
      <dgm:prSet/>
      <dgm:spPr/>
      <dgm:t>
        <a:bodyPr/>
        <a:lstStyle/>
        <a:p>
          <a:endParaRPr lang="en-US"/>
        </a:p>
      </dgm:t>
    </dgm:pt>
    <dgm:pt modelId="{6CE09A48-E17F-4C57-B631-92ED713B5B03}" type="sibTrans" cxnId="{E3BAB5FF-B947-4F32-9FFD-E4A7F50CA3E9}">
      <dgm:prSet/>
      <dgm:spPr/>
      <dgm:t>
        <a:bodyPr/>
        <a:lstStyle/>
        <a:p>
          <a:endParaRPr lang="en-US"/>
        </a:p>
      </dgm:t>
    </dgm:pt>
    <dgm:pt modelId="{8E9FA68B-338F-4CF2-966E-B01495268AB2}">
      <dgm:prSet/>
      <dgm:spPr/>
      <dgm:t>
        <a:bodyPr/>
        <a:lstStyle/>
        <a:p>
          <a:pPr>
            <a:lnSpc>
              <a:spcPct val="100000"/>
            </a:lnSpc>
          </a:pPr>
          <a:r>
            <a:rPr lang="en-US"/>
            <a:t>Results</a:t>
          </a:r>
        </a:p>
      </dgm:t>
    </dgm:pt>
    <dgm:pt modelId="{F498AB1B-52D8-4E7B-ACA0-8F3E235DCBC3}" type="parTrans" cxnId="{4E8F9B1D-56B5-4EE4-B47E-EA3676A104FD}">
      <dgm:prSet/>
      <dgm:spPr/>
      <dgm:t>
        <a:bodyPr/>
        <a:lstStyle/>
        <a:p>
          <a:endParaRPr lang="en-US"/>
        </a:p>
      </dgm:t>
    </dgm:pt>
    <dgm:pt modelId="{D633D7BB-11D1-4234-A136-54BEAC618EA6}" type="sibTrans" cxnId="{4E8F9B1D-56B5-4EE4-B47E-EA3676A104FD}">
      <dgm:prSet/>
      <dgm:spPr/>
      <dgm:t>
        <a:bodyPr/>
        <a:lstStyle/>
        <a:p>
          <a:endParaRPr lang="en-US"/>
        </a:p>
      </dgm:t>
    </dgm:pt>
    <dgm:pt modelId="{348E2C24-3D77-4199-8C5D-108303111D07}">
      <dgm:prSet/>
      <dgm:spPr/>
      <dgm:t>
        <a:bodyPr/>
        <a:lstStyle/>
        <a:p>
          <a:pPr>
            <a:lnSpc>
              <a:spcPct val="100000"/>
            </a:lnSpc>
          </a:pPr>
          <a:r>
            <a:rPr lang="en-US"/>
            <a:t>Conclusion</a:t>
          </a:r>
        </a:p>
      </dgm:t>
    </dgm:pt>
    <dgm:pt modelId="{A3D143F7-E451-4F0A-BF87-4EC3B3AB2C1E}" type="parTrans" cxnId="{F77044B6-F5D4-4131-8268-5C9A4690EECE}">
      <dgm:prSet/>
      <dgm:spPr/>
      <dgm:t>
        <a:bodyPr/>
        <a:lstStyle/>
        <a:p>
          <a:endParaRPr lang="en-US"/>
        </a:p>
      </dgm:t>
    </dgm:pt>
    <dgm:pt modelId="{B037A1D1-0924-434B-874A-06B1D458A2A0}" type="sibTrans" cxnId="{F77044B6-F5D4-4131-8268-5C9A4690EECE}">
      <dgm:prSet/>
      <dgm:spPr/>
      <dgm:t>
        <a:bodyPr/>
        <a:lstStyle/>
        <a:p>
          <a:endParaRPr lang="en-US"/>
        </a:p>
      </dgm:t>
    </dgm:pt>
    <dgm:pt modelId="{67D02E6E-6932-400D-9A70-7BA853DDC849}">
      <dgm:prSet/>
      <dgm:spPr/>
      <dgm:t>
        <a:bodyPr/>
        <a:lstStyle/>
        <a:p>
          <a:pPr>
            <a:lnSpc>
              <a:spcPct val="100000"/>
            </a:lnSpc>
          </a:pPr>
          <a:r>
            <a:rPr lang="en-US"/>
            <a:t>Appendix</a:t>
          </a:r>
        </a:p>
      </dgm:t>
    </dgm:pt>
    <dgm:pt modelId="{9EEE8188-25C8-43F3-B242-CFB04B8BC9AA}" type="parTrans" cxnId="{5DD66E41-B2F7-4182-ABF2-8359FEC97C58}">
      <dgm:prSet/>
      <dgm:spPr/>
      <dgm:t>
        <a:bodyPr/>
        <a:lstStyle/>
        <a:p>
          <a:endParaRPr lang="en-US"/>
        </a:p>
      </dgm:t>
    </dgm:pt>
    <dgm:pt modelId="{90EBDD44-2590-4317-AE8A-E7F363BC7A50}" type="sibTrans" cxnId="{5DD66E41-B2F7-4182-ABF2-8359FEC97C58}">
      <dgm:prSet/>
      <dgm:spPr/>
      <dgm:t>
        <a:bodyPr/>
        <a:lstStyle/>
        <a:p>
          <a:endParaRPr lang="en-US"/>
        </a:p>
      </dgm:t>
    </dgm:pt>
    <dgm:pt modelId="{7967D561-07C5-403D-A491-2D309C21498F}" type="pres">
      <dgm:prSet presAssocID="{FF71EA26-EF3F-4C2B-A672-37F13ABAA532}" presName="root" presStyleCnt="0">
        <dgm:presLayoutVars>
          <dgm:dir/>
          <dgm:resizeHandles val="exact"/>
        </dgm:presLayoutVars>
      </dgm:prSet>
      <dgm:spPr/>
    </dgm:pt>
    <dgm:pt modelId="{B3652B6E-0990-40FF-8548-148346069393}" type="pres">
      <dgm:prSet presAssocID="{311EA01D-11BE-451E-9441-E6E69BCF8FB5}" presName="compNode" presStyleCnt="0"/>
      <dgm:spPr/>
    </dgm:pt>
    <dgm:pt modelId="{739D09F5-C894-4AB1-BDBA-ECBFADD31A78}" type="pres">
      <dgm:prSet presAssocID="{311EA01D-11BE-451E-9441-E6E69BCF8FB5}" presName="bgRect" presStyleLbl="bgShp" presStyleIdx="0" presStyleCnt="6"/>
      <dgm:spPr/>
    </dgm:pt>
    <dgm:pt modelId="{1B85D5E0-49B4-4C84-B56B-A4FD9EFA6194}" type="pres">
      <dgm:prSet presAssocID="{311EA01D-11BE-451E-9441-E6E69BCF8FB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71809562-151D-49FB-A531-A572BC6CD4A5}" type="pres">
      <dgm:prSet presAssocID="{311EA01D-11BE-451E-9441-E6E69BCF8FB5}" presName="spaceRect" presStyleCnt="0"/>
      <dgm:spPr/>
    </dgm:pt>
    <dgm:pt modelId="{72FC6B07-99D7-4AA5-BD14-5239BC7EB528}" type="pres">
      <dgm:prSet presAssocID="{311EA01D-11BE-451E-9441-E6E69BCF8FB5}" presName="parTx" presStyleLbl="revTx" presStyleIdx="0" presStyleCnt="6">
        <dgm:presLayoutVars>
          <dgm:chMax val="0"/>
          <dgm:chPref val="0"/>
        </dgm:presLayoutVars>
      </dgm:prSet>
      <dgm:spPr/>
    </dgm:pt>
    <dgm:pt modelId="{2BC05B76-5CC9-425C-AFE7-AB263EBA301F}" type="pres">
      <dgm:prSet presAssocID="{D9B6501D-0451-4DEA-B25A-8EA349D8BFCA}" presName="sibTrans" presStyleCnt="0"/>
      <dgm:spPr/>
    </dgm:pt>
    <dgm:pt modelId="{64EB5527-0B6C-45FB-8710-BA193FDFC99F}" type="pres">
      <dgm:prSet presAssocID="{FC8279B0-C365-4EB3-B4BF-CF5111247135}" presName="compNode" presStyleCnt="0"/>
      <dgm:spPr/>
    </dgm:pt>
    <dgm:pt modelId="{512F74AB-B594-4E8E-9A7E-5837AC5C0045}" type="pres">
      <dgm:prSet presAssocID="{FC8279B0-C365-4EB3-B4BF-CF5111247135}" presName="bgRect" presStyleLbl="bgShp" presStyleIdx="1" presStyleCnt="6"/>
      <dgm:spPr/>
    </dgm:pt>
    <dgm:pt modelId="{CA4196F9-D828-487C-9060-3B0670FB6F4F}" type="pres">
      <dgm:prSet presAssocID="{FC8279B0-C365-4EB3-B4BF-CF511124713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594255F1-8E9E-4EBE-BD2D-927513B0ADCE}" type="pres">
      <dgm:prSet presAssocID="{FC8279B0-C365-4EB3-B4BF-CF5111247135}" presName="spaceRect" presStyleCnt="0"/>
      <dgm:spPr/>
    </dgm:pt>
    <dgm:pt modelId="{EE0A64FF-1C23-4D6E-8850-DD457C07619A}" type="pres">
      <dgm:prSet presAssocID="{FC8279B0-C365-4EB3-B4BF-CF5111247135}" presName="parTx" presStyleLbl="revTx" presStyleIdx="1" presStyleCnt="6">
        <dgm:presLayoutVars>
          <dgm:chMax val="0"/>
          <dgm:chPref val="0"/>
        </dgm:presLayoutVars>
      </dgm:prSet>
      <dgm:spPr/>
    </dgm:pt>
    <dgm:pt modelId="{94D37374-9F70-47CC-9EAB-D9ABA4CEA365}" type="pres">
      <dgm:prSet presAssocID="{BD9C3D3D-103D-4CB9-9760-4507C45A8FAC}" presName="sibTrans" presStyleCnt="0"/>
      <dgm:spPr/>
    </dgm:pt>
    <dgm:pt modelId="{01CAD93C-9B0F-4521-808E-638CE0C93870}" type="pres">
      <dgm:prSet presAssocID="{70C83956-8F06-45F9-8C6D-402ECCE7AC19}" presName="compNode" presStyleCnt="0"/>
      <dgm:spPr/>
    </dgm:pt>
    <dgm:pt modelId="{6B6BB06D-3C75-47F3-8A56-5AAF8DF0978B}" type="pres">
      <dgm:prSet presAssocID="{70C83956-8F06-45F9-8C6D-402ECCE7AC19}" presName="bgRect" presStyleLbl="bgShp" presStyleIdx="2" presStyleCnt="6"/>
      <dgm:spPr/>
    </dgm:pt>
    <dgm:pt modelId="{BEA02205-569F-469B-AA88-BA470E7E9515}" type="pres">
      <dgm:prSet presAssocID="{70C83956-8F06-45F9-8C6D-402ECCE7AC1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3F8F67E8-6B40-4A24-BFDF-6E76E20D0C05}" type="pres">
      <dgm:prSet presAssocID="{70C83956-8F06-45F9-8C6D-402ECCE7AC19}" presName="spaceRect" presStyleCnt="0"/>
      <dgm:spPr/>
    </dgm:pt>
    <dgm:pt modelId="{5F70C1E9-85B9-45C1-98EE-D8FC391D1700}" type="pres">
      <dgm:prSet presAssocID="{70C83956-8F06-45F9-8C6D-402ECCE7AC19}" presName="parTx" presStyleLbl="revTx" presStyleIdx="2" presStyleCnt="6">
        <dgm:presLayoutVars>
          <dgm:chMax val="0"/>
          <dgm:chPref val="0"/>
        </dgm:presLayoutVars>
      </dgm:prSet>
      <dgm:spPr/>
    </dgm:pt>
    <dgm:pt modelId="{E4836C9F-F508-4B45-BDEF-F61F3E8C70BB}" type="pres">
      <dgm:prSet presAssocID="{6CE09A48-E17F-4C57-B631-92ED713B5B03}" presName="sibTrans" presStyleCnt="0"/>
      <dgm:spPr/>
    </dgm:pt>
    <dgm:pt modelId="{60BC5577-50AF-4AB8-B4A3-CF820BC7670A}" type="pres">
      <dgm:prSet presAssocID="{8E9FA68B-338F-4CF2-966E-B01495268AB2}" presName="compNode" presStyleCnt="0"/>
      <dgm:spPr/>
    </dgm:pt>
    <dgm:pt modelId="{2921982C-B88A-465C-B303-6D241D01CA76}" type="pres">
      <dgm:prSet presAssocID="{8E9FA68B-338F-4CF2-966E-B01495268AB2}" presName="bgRect" presStyleLbl="bgShp" presStyleIdx="3" presStyleCnt="6"/>
      <dgm:spPr/>
    </dgm:pt>
    <dgm:pt modelId="{6D8BA472-D6D0-45A5-9AA9-46EC2873A607}" type="pres">
      <dgm:prSet presAssocID="{8E9FA68B-338F-4CF2-966E-B01495268AB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DE25200E-D12F-4EEE-872B-B1E9609706E0}" type="pres">
      <dgm:prSet presAssocID="{8E9FA68B-338F-4CF2-966E-B01495268AB2}" presName="spaceRect" presStyleCnt="0"/>
      <dgm:spPr/>
    </dgm:pt>
    <dgm:pt modelId="{BD0E56EE-27F2-4E26-9DAC-52E7F74A4163}" type="pres">
      <dgm:prSet presAssocID="{8E9FA68B-338F-4CF2-966E-B01495268AB2}" presName="parTx" presStyleLbl="revTx" presStyleIdx="3" presStyleCnt="6">
        <dgm:presLayoutVars>
          <dgm:chMax val="0"/>
          <dgm:chPref val="0"/>
        </dgm:presLayoutVars>
      </dgm:prSet>
      <dgm:spPr/>
    </dgm:pt>
    <dgm:pt modelId="{47537B9D-127C-4EDF-AD3D-248E17993650}" type="pres">
      <dgm:prSet presAssocID="{D633D7BB-11D1-4234-A136-54BEAC618EA6}" presName="sibTrans" presStyleCnt="0"/>
      <dgm:spPr/>
    </dgm:pt>
    <dgm:pt modelId="{D29CD08A-A561-49DB-A3FD-80822AF89A1B}" type="pres">
      <dgm:prSet presAssocID="{348E2C24-3D77-4199-8C5D-108303111D07}" presName="compNode" presStyleCnt="0"/>
      <dgm:spPr/>
    </dgm:pt>
    <dgm:pt modelId="{BD223F01-2209-44F2-9C7F-F88DB4CF7EA8}" type="pres">
      <dgm:prSet presAssocID="{348E2C24-3D77-4199-8C5D-108303111D07}" presName="bgRect" presStyleLbl="bgShp" presStyleIdx="4" presStyleCnt="6"/>
      <dgm:spPr/>
    </dgm:pt>
    <dgm:pt modelId="{6EC35076-EF42-4339-8CC8-E528C70D1730}" type="pres">
      <dgm:prSet presAssocID="{348E2C24-3D77-4199-8C5D-108303111D0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2673619F-2FF5-4610-A814-51FAE7ACFDCC}" type="pres">
      <dgm:prSet presAssocID="{348E2C24-3D77-4199-8C5D-108303111D07}" presName="spaceRect" presStyleCnt="0"/>
      <dgm:spPr/>
    </dgm:pt>
    <dgm:pt modelId="{6D251E5E-DA9A-4E7B-B3D6-5F53415AB22C}" type="pres">
      <dgm:prSet presAssocID="{348E2C24-3D77-4199-8C5D-108303111D07}" presName="parTx" presStyleLbl="revTx" presStyleIdx="4" presStyleCnt="6">
        <dgm:presLayoutVars>
          <dgm:chMax val="0"/>
          <dgm:chPref val="0"/>
        </dgm:presLayoutVars>
      </dgm:prSet>
      <dgm:spPr/>
    </dgm:pt>
    <dgm:pt modelId="{00B4F4BA-2310-492E-91F6-C7664A4668D1}" type="pres">
      <dgm:prSet presAssocID="{B037A1D1-0924-434B-874A-06B1D458A2A0}" presName="sibTrans" presStyleCnt="0"/>
      <dgm:spPr/>
    </dgm:pt>
    <dgm:pt modelId="{84598B12-ACBD-4A90-A3A4-54A345BA251A}" type="pres">
      <dgm:prSet presAssocID="{67D02E6E-6932-400D-9A70-7BA853DDC849}" presName="compNode" presStyleCnt="0"/>
      <dgm:spPr/>
    </dgm:pt>
    <dgm:pt modelId="{134D41C9-8499-424E-B217-86B883793E63}" type="pres">
      <dgm:prSet presAssocID="{67D02E6E-6932-400D-9A70-7BA853DDC849}" presName="bgRect" presStyleLbl="bgShp" presStyleIdx="5" presStyleCnt="6"/>
      <dgm:spPr/>
    </dgm:pt>
    <dgm:pt modelId="{1FC494C2-0C5E-49DF-8A32-E2B32AB3E1E8}" type="pres">
      <dgm:prSet presAssocID="{67D02E6E-6932-400D-9A70-7BA853DDC84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B84B8AE9-2E37-4970-83D0-5DE7B8B5DEBB}" type="pres">
      <dgm:prSet presAssocID="{67D02E6E-6932-400D-9A70-7BA853DDC849}" presName="spaceRect" presStyleCnt="0"/>
      <dgm:spPr/>
    </dgm:pt>
    <dgm:pt modelId="{EEFF7889-6831-41AE-BBDE-CB2BC0E8C22D}" type="pres">
      <dgm:prSet presAssocID="{67D02E6E-6932-400D-9A70-7BA853DDC849}" presName="parTx" presStyleLbl="revTx" presStyleIdx="5" presStyleCnt="6">
        <dgm:presLayoutVars>
          <dgm:chMax val="0"/>
          <dgm:chPref val="0"/>
        </dgm:presLayoutVars>
      </dgm:prSet>
      <dgm:spPr/>
    </dgm:pt>
  </dgm:ptLst>
  <dgm:cxnLst>
    <dgm:cxn modelId="{55719901-D31E-4527-900D-996C070E10B6}" srcId="{FF71EA26-EF3F-4C2B-A672-37F13ABAA532}" destId="{311EA01D-11BE-451E-9441-E6E69BCF8FB5}" srcOrd="0" destOrd="0" parTransId="{FC4819CD-B3F4-4372-B6B2-CC1D9CCA6CF2}" sibTransId="{D9B6501D-0451-4DEA-B25A-8EA349D8BFCA}"/>
    <dgm:cxn modelId="{4E8F9B1D-56B5-4EE4-B47E-EA3676A104FD}" srcId="{FF71EA26-EF3F-4C2B-A672-37F13ABAA532}" destId="{8E9FA68B-338F-4CF2-966E-B01495268AB2}" srcOrd="3" destOrd="0" parTransId="{F498AB1B-52D8-4E7B-ACA0-8F3E235DCBC3}" sibTransId="{D633D7BB-11D1-4234-A136-54BEAC618EA6}"/>
    <dgm:cxn modelId="{5DD66E41-B2F7-4182-ABF2-8359FEC97C58}" srcId="{FF71EA26-EF3F-4C2B-A672-37F13ABAA532}" destId="{67D02E6E-6932-400D-9A70-7BA853DDC849}" srcOrd="5" destOrd="0" parTransId="{9EEE8188-25C8-43F3-B242-CFB04B8BC9AA}" sibTransId="{90EBDD44-2590-4317-AE8A-E7F363BC7A50}"/>
    <dgm:cxn modelId="{240F5866-390B-4862-8C83-EBAF5D129FA7}" type="presOf" srcId="{67D02E6E-6932-400D-9A70-7BA853DDC849}" destId="{EEFF7889-6831-41AE-BBDE-CB2BC0E8C22D}" srcOrd="0" destOrd="0" presId="urn:microsoft.com/office/officeart/2018/2/layout/IconVerticalSolidList"/>
    <dgm:cxn modelId="{763BCC88-330F-46AE-8922-EDDB0398396A}" type="presOf" srcId="{FF71EA26-EF3F-4C2B-A672-37F13ABAA532}" destId="{7967D561-07C5-403D-A491-2D309C21498F}" srcOrd="0" destOrd="0" presId="urn:microsoft.com/office/officeart/2018/2/layout/IconVerticalSolidList"/>
    <dgm:cxn modelId="{166F4D8D-2EA2-498D-AF32-104939087B61}" type="presOf" srcId="{311EA01D-11BE-451E-9441-E6E69BCF8FB5}" destId="{72FC6B07-99D7-4AA5-BD14-5239BC7EB528}" srcOrd="0" destOrd="0" presId="urn:microsoft.com/office/officeart/2018/2/layout/IconVerticalSolidList"/>
    <dgm:cxn modelId="{D014FDAA-BF9E-4F68-8D2E-3076744A1020}" type="presOf" srcId="{70C83956-8F06-45F9-8C6D-402ECCE7AC19}" destId="{5F70C1E9-85B9-45C1-98EE-D8FC391D1700}" srcOrd="0" destOrd="0" presId="urn:microsoft.com/office/officeart/2018/2/layout/IconVerticalSolidList"/>
    <dgm:cxn modelId="{F77044B6-F5D4-4131-8268-5C9A4690EECE}" srcId="{FF71EA26-EF3F-4C2B-A672-37F13ABAA532}" destId="{348E2C24-3D77-4199-8C5D-108303111D07}" srcOrd="4" destOrd="0" parTransId="{A3D143F7-E451-4F0A-BF87-4EC3B3AB2C1E}" sibTransId="{B037A1D1-0924-434B-874A-06B1D458A2A0}"/>
    <dgm:cxn modelId="{AB5B11D5-0F29-4A73-A5C6-2613D3F811AC}" type="presOf" srcId="{8E9FA68B-338F-4CF2-966E-B01495268AB2}" destId="{BD0E56EE-27F2-4E26-9DAC-52E7F74A4163}" srcOrd="0" destOrd="0" presId="urn:microsoft.com/office/officeart/2018/2/layout/IconVerticalSolidList"/>
    <dgm:cxn modelId="{3584F0DA-CDC3-43F1-A809-305A014EA145}" srcId="{FF71EA26-EF3F-4C2B-A672-37F13ABAA532}" destId="{FC8279B0-C365-4EB3-B4BF-CF5111247135}" srcOrd="1" destOrd="0" parTransId="{CAE61390-D70C-425A-BD68-04C852595D47}" sibTransId="{BD9C3D3D-103D-4CB9-9760-4507C45A8FAC}"/>
    <dgm:cxn modelId="{9D2995FC-AFFC-441A-8C63-2FD41FEBE7FB}" type="presOf" srcId="{348E2C24-3D77-4199-8C5D-108303111D07}" destId="{6D251E5E-DA9A-4E7B-B3D6-5F53415AB22C}" srcOrd="0" destOrd="0" presId="urn:microsoft.com/office/officeart/2018/2/layout/IconVerticalSolidList"/>
    <dgm:cxn modelId="{2DA626FD-289F-4DCB-B777-48210B60D854}" type="presOf" srcId="{FC8279B0-C365-4EB3-B4BF-CF5111247135}" destId="{EE0A64FF-1C23-4D6E-8850-DD457C07619A}" srcOrd="0" destOrd="0" presId="urn:microsoft.com/office/officeart/2018/2/layout/IconVerticalSolidList"/>
    <dgm:cxn modelId="{E3BAB5FF-B947-4F32-9FFD-E4A7F50CA3E9}" srcId="{FF71EA26-EF3F-4C2B-A672-37F13ABAA532}" destId="{70C83956-8F06-45F9-8C6D-402ECCE7AC19}" srcOrd="2" destOrd="0" parTransId="{9411276E-7902-4160-9553-618C63D34CC2}" sibTransId="{6CE09A48-E17F-4C57-B631-92ED713B5B03}"/>
    <dgm:cxn modelId="{2FC36638-E9AD-4BEC-9332-C1A9FC48D231}" type="presParOf" srcId="{7967D561-07C5-403D-A491-2D309C21498F}" destId="{B3652B6E-0990-40FF-8548-148346069393}" srcOrd="0" destOrd="0" presId="urn:microsoft.com/office/officeart/2018/2/layout/IconVerticalSolidList"/>
    <dgm:cxn modelId="{F2D5BAEC-1DB2-4A56-A25C-3FBA19D6BA32}" type="presParOf" srcId="{B3652B6E-0990-40FF-8548-148346069393}" destId="{739D09F5-C894-4AB1-BDBA-ECBFADD31A78}" srcOrd="0" destOrd="0" presId="urn:microsoft.com/office/officeart/2018/2/layout/IconVerticalSolidList"/>
    <dgm:cxn modelId="{73128FA1-EE42-401C-8E58-F92E4937148A}" type="presParOf" srcId="{B3652B6E-0990-40FF-8548-148346069393}" destId="{1B85D5E0-49B4-4C84-B56B-A4FD9EFA6194}" srcOrd="1" destOrd="0" presId="urn:microsoft.com/office/officeart/2018/2/layout/IconVerticalSolidList"/>
    <dgm:cxn modelId="{02DC81A1-FFC9-4458-8F63-36F07481DD99}" type="presParOf" srcId="{B3652B6E-0990-40FF-8548-148346069393}" destId="{71809562-151D-49FB-A531-A572BC6CD4A5}" srcOrd="2" destOrd="0" presId="urn:microsoft.com/office/officeart/2018/2/layout/IconVerticalSolidList"/>
    <dgm:cxn modelId="{E6BE7E9F-93BD-445C-9643-66DABFF12DE3}" type="presParOf" srcId="{B3652B6E-0990-40FF-8548-148346069393}" destId="{72FC6B07-99D7-4AA5-BD14-5239BC7EB528}" srcOrd="3" destOrd="0" presId="urn:microsoft.com/office/officeart/2018/2/layout/IconVerticalSolidList"/>
    <dgm:cxn modelId="{56A04078-AC15-498A-A5DD-3E937DDC49A5}" type="presParOf" srcId="{7967D561-07C5-403D-A491-2D309C21498F}" destId="{2BC05B76-5CC9-425C-AFE7-AB263EBA301F}" srcOrd="1" destOrd="0" presId="urn:microsoft.com/office/officeart/2018/2/layout/IconVerticalSolidList"/>
    <dgm:cxn modelId="{44DC76AF-E950-464A-B2F8-EFEEF87FB7C8}" type="presParOf" srcId="{7967D561-07C5-403D-A491-2D309C21498F}" destId="{64EB5527-0B6C-45FB-8710-BA193FDFC99F}" srcOrd="2" destOrd="0" presId="urn:microsoft.com/office/officeart/2018/2/layout/IconVerticalSolidList"/>
    <dgm:cxn modelId="{44B637CA-02C9-4DF3-9380-04038A77BB47}" type="presParOf" srcId="{64EB5527-0B6C-45FB-8710-BA193FDFC99F}" destId="{512F74AB-B594-4E8E-9A7E-5837AC5C0045}" srcOrd="0" destOrd="0" presId="urn:microsoft.com/office/officeart/2018/2/layout/IconVerticalSolidList"/>
    <dgm:cxn modelId="{E69CBB6E-5BF5-4A8D-8751-56F18ACD5D0A}" type="presParOf" srcId="{64EB5527-0B6C-45FB-8710-BA193FDFC99F}" destId="{CA4196F9-D828-487C-9060-3B0670FB6F4F}" srcOrd="1" destOrd="0" presId="urn:microsoft.com/office/officeart/2018/2/layout/IconVerticalSolidList"/>
    <dgm:cxn modelId="{0A42BC8B-7F7D-47D6-A7B8-5978BC286447}" type="presParOf" srcId="{64EB5527-0B6C-45FB-8710-BA193FDFC99F}" destId="{594255F1-8E9E-4EBE-BD2D-927513B0ADCE}" srcOrd="2" destOrd="0" presId="urn:microsoft.com/office/officeart/2018/2/layout/IconVerticalSolidList"/>
    <dgm:cxn modelId="{220B6AFC-776E-4A1E-958C-9088EA333E83}" type="presParOf" srcId="{64EB5527-0B6C-45FB-8710-BA193FDFC99F}" destId="{EE0A64FF-1C23-4D6E-8850-DD457C07619A}" srcOrd="3" destOrd="0" presId="urn:microsoft.com/office/officeart/2018/2/layout/IconVerticalSolidList"/>
    <dgm:cxn modelId="{D27F31E0-FA9E-4AFB-B2C2-0FE68144B135}" type="presParOf" srcId="{7967D561-07C5-403D-A491-2D309C21498F}" destId="{94D37374-9F70-47CC-9EAB-D9ABA4CEA365}" srcOrd="3" destOrd="0" presId="urn:microsoft.com/office/officeart/2018/2/layout/IconVerticalSolidList"/>
    <dgm:cxn modelId="{CE3404E0-F1E3-496D-BF9F-F707DF84A1FB}" type="presParOf" srcId="{7967D561-07C5-403D-A491-2D309C21498F}" destId="{01CAD93C-9B0F-4521-808E-638CE0C93870}" srcOrd="4" destOrd="0" presId="urn:microsoft.com/office/officeart/2018/2/layout/IconVerticalSolidList"/>
    <dgm:cxn modelId="{F217EB4E-C1D8-4E81-920A-B38BEE0CE97F}" type="presParOf" srcId="{01CAD93C-9B0F-4521-808E-638CE0C93870}" destId="{6B6BB06D-3C75-47F3-8A56-5AAF8DF0978B}" srcOrd="0" destOrd="0" presId="urn:microsoft.com/office/officeart/2018/2/layout/IconVerticalSolidList"/>
    <dgm:cxn modelId="{CF87BCD4-FF08-45AF-A427-551292247734}" type="presParOf" srcId="{01CAD93C-9B0F-4521-808E-638CE0C93870}" destId="{BEA02205-569F-469B-AA88-BA470E7E9515}" srcOrd="1" destOrd="0" presId="urn:microsoft.com/office/officeart/2018/2/layout/IconVerticalSolidList"/>
    <dgm:cxn modelId="{ED843DD6-3F22-4036-9E35-0EAC73D6E105}" type="presParOf" srcId="{01CAD93C-9B0F-4521-808E-638CE0C93870}" destId="{3F8F67E8-6B40-4A24-BFDF-6E76E20D0C05}" srcOrd="2" destOrd="0" presId="urn:microsoft.com/office/officeart/2018/2/layout/IconVerticalSolidList"/>
    <dgm:cxn modelId="{D8AC0B9A-7CE6-474B-A09C-31AD8F6DF133}" type="presParOf" srcId="{01CAD93C-9B0F-4521-808E-638CE0C93870}" destId="{5F70C1E9-85B9-45C1-98EE-D8FC391D1700}" srcOrd="3" destOrd="0" presId="urn:microsoft.com/office/officeart/2018/2/layout/IconVerticalSolidList"/>
    <dgm:cxn modelId="{4387B04A-401E-4398-96D9-0A60F39C7EED}" type="presParOf" srcId="{7967D561-07C5-403D-A491-2D309C21498F}" destId="{E4836C9F-F508-4B45-BDEF-F61F3E8C70BB}" srcOrd="5" destOrd="0" presId="urn:microsoft.com/office/officeart/2018/2/layout/IconVerticalSolidList"/>
    <dgm:cxn modelId="{3A16C702-E0B9-447A-93D3-618091EAAA26}" type="presParOf" srcId="{7967D561-07C5-403D-A491-2D309C21498F}" destId="{60BC5577-50AF-4AB8-B4A3-CF820BC7670A}" srcOrd="6" destOrd="0" presId="urn:microsoft.com/office/officeart/2018/2/layout/IconVerticalSolidList"/>
    <dgm:cxn modelId="{C4128A34-C135-4B85-A0A0-943462200720}" type="presParOf" srcId="{60BC5577-50AF-4AB8-B4A3-CF820BC7670A}" destId="{2921982C-B88A-465C-B303-6D241D01CA76}" srcOrd="0" destOrd="0" presId="urn:microsoft.com/office/officeart/2018/2/layout/IconVerticalSolidList"/>
    <dgm:cxn modelId="{8CFDD3EE-E083-4678-83E2-8F607A51E797}" type="presParOf" srcId="{60BC5577-50AF-4AB8-B4A3-CF820BC7670A}" destId="{6D8BA472-D6D0-45A5-9AA9-46EC2873A607}" srcOrd="1" destOrd="0" presId="urn:microsoft.com/office/officeart/2018/2/layout/IconVerticalSolidList"/>
    <dgm:cxn modelId="{6BCB3EA3-1C8F-46C0-B246-DCCB10C6881F}" type="presParOf" srcId="{60BC5577-50AF-4AB8-B4A3-CF820BC7670A}" destId="{DE25200E-D12F-4EEE-872B-B1E9609706E0}" srcOrd="2" destOrd="0" presId="urn:microsoft.com/office/officeart/2018/2/layout/IconVerticalSolidList"/>
    <dgm:cxn modelId="{823AD9A7-E424-480C-8A9D-4F9C726C0B92}" type="presParOf" srcId="{60BC5577-50AF-4AB8-B4A3-CF820BC7670A}" destId="{BD0E56EE-27F2-4E26-9DAC-52E7F74A4163}" srcOrd="3" destOrd="0" presId="urn:microsoft.com/office/officeart/2018/2/layout/IconVerticalSolidList"/>
    <dgm:cxn modelId="{BE1B426B-02BB-425E-83D2-900FD07B51F1}" type="presParOf" srcId="{7967D561-07C5-403D-A491-2D309C21498F}" destId="{47537B9D-127C-4EDF-AD3D-248E17993650}" srcOrd="7" destOrd="0" presId="urn:microsoft.com/office/officeart/2018/2/layout/IconVerticalSolidList"/>
    <dgm:cxn modelId="{C6473E28-3D70-4621-80FB-AC44B8B15DC4}" type="presParOf" srcId="{7967D561-07C5-403D-A491-2D309C21498F}" destId="{D29CD08A-A561-49DB-A3FD-80822AF89A1B}" srcOrd="8" destOrd="0" presId="urn:microsoft.com/office/officeart/2018/2/layout/IconVerticalSolidList"/>
    <dgm:cxn modelId="{3E1580CB-4E60-4AA8-86AD-0245D64D5C0A}" type="presParOf" srcId="{D29CD08A-A561-49DB-A3FD-80822AF89A1B}" destId="{BD223F01-2209-44F2-9C7F-F88DB4CF7EA8}" srcOrd="0" destOrd="0" presId="urn:microsoft.com/office/officeart/2018/2/layout/IconVerticalSolidList"/>
    <dgm:cxn modelId="{97DA796C-221C-4FFF-981C-D93961AEA647}" type="presParOf" srcId="{D29CD08A-A561-49DB-A3FD-80822AF89A1B}" destId="{6EC35076-EF42-4339-8CC8-E528C70D1730}" srcOrd="1" destOrd="0" presId="urn:microsoft.com/office/officeart/2018/2/layout/IconVerticalSolidList"/>
    <dgm:cxn modelId="{2F9C6F4B-0DA6-4D3E-A918-D2B4856B1B1C}" type="presParOf" srcId="{D29CD08A-A561-49DB-A3FD-80822AF89A1B}" destId="{2673619F-2FF5-4610-A814-51FAE7ACFDCC}" srcOrd="2" destOrd="0" presId="urn:microsoft.com/office/officeart/2018/2/layout/IconVerticalSolidList"/>
    <dgm:cxn modelId="{71BC9B2E-2797-49D4-8426-E99A2E8DD973}" type="presParOf" srcId="{D29CD08A-A561-49DB-A3FD-80822AF89A1B}" destId="{6D251E5E-DA9A-4E7B-B3D6-5F53415AB22C}" srcOrd="3" destOrd="0" presId="urn:microsoft.com/office/officeart/2018/2/layout/IconVerticalSolidList"/>
    <dgm:cxn modelId="{39AFBB3D-7C5D-4ADA-BB4E-E44E5BD48239}" type="presParOf" srcId="{7967D561-07C5-403D-A491-2D309C21498F}" destId="{00B4F4BA-2310-492E-91F6-C7664A4668D1}" srcOrd="9" destOrd="0" presId="urn:microsoft.com/office/officeart/2018/2/layout/IconVerticalSolidList"/>
    <dgm:cxn modelId="{8C6F1D1F-65DC-41C5-8BAC-21AD63320761}" type="presParOf" srcId="{7967D561-07C5-403D-A491-2D309C21498F}" destId="{84598B12-ACBD-4A90-A3A4-54A345BA251A}" srcOrd="10" destOrd="0" presId="urn:microsoft.com/office/officeart/2018/2/layout/IconVerticalSolidList"/>
    <dgm:cxn modelId="{6B1EAD59-3700-472D-AF4B-D11CF38CA88F}" type="presParOf" srcId="{84598B12-ACBD-4A90-A3A4-54A345BA251A}" destId="{134D41C9-8499-424E-B217-86B883793E63}" srcOrd="0" destOrd="0" presId="urn:microsoft.com/office/officeart/2018/2/layout/IconVerticalSolidList"/>
    <dgm:cxn modelId="{C0A94FBF-2E44-4F96-B494-5552C7DA6508}" type="presParOf" srcId="{84598B12-ACBD-4A90-A3A4-54A345BA251A}" destId="{1FC494C2-0C5E-49DF-8A32-E2B32AB3E1E8}" srcOrd="1" destOrd="0" presId="urn:microsoft.com/office/officeart/2018/2/layout/IconVerticalSolidList"/>
    <dgm:cxn modelId="{9876980B-4B55-443D-9D1C-6EAF5DEAF69A}" type="presParOf" srcId="{84598B12-ACBD-4A90-A3A4-54A345BA251A}" destId="{B84B8AE9-2E37-4970-83D0-5DE7B8B5DEBB}" srcOrd="2" destOrd="0" presId="urn:microsoft.com/office/officeart/2018/2/layout/IconVerticalSolidList"/>
    <dgm:cxn modelId="{3C47E235-F9E2-46A1-BCCF-C69CF7BC4BCE}" type="presParOf" srcId="{84598B12-ACBD-4A90-A3A4-54A345BA251A}" destId="{EEFF7889-6831-41AE-BBDE-CB2BC0E8C22D}"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BCA627-3354-4EEE-A446-6CF9D41C95D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61386A12-37F9-4225-B628-B60E56267AC0}">
      <dgm:prSet phldrT="[Text]"/>
      <dgm:spPr/>
      <dgm:t>
        <a:bodyPr/>
        <a:lstStyle/>
        <a:p>
          <a:r>
            <a:rPr lang="en-US"/>
            <a:t>Connect to API</a:t>
          </a:r>
          <a:endParaRPr lang="en-US" dirty="0"/>
        </a:p>
      </dgm:t>
    </dgm:pt>
    <dgm:pt modelId="{FCEB5E29-6559-4500-AC60-7EA51DDA724A}" type="parTrans" cxnId="{CE9ACBD0-98B4-4AFE-94E9-FE7885449F6B}">
      <dgm:prSet/>
      <dgm:spPr/>
      <dgm:t>
        <a:bodyPr/>
        <a:lstStyle/>
        <a:p>
          <a:endParaRPr lang="en-US"/>
        </a:p>
      </dgm:t>
    </dgm:pt>
    <dgm:pt modelId="{3A4740CF-728F-4046-92A4-A5A2B8976421}" type="sibTrans" cxnId="{CE9ACBD0-98B4-4AFE-94E9-FE7885449F6B}">
      <dgm:prSet/>
      <dgm:spPr/>
      <dgm:t>
        <a:bodyPr/>
        <a:lstStyle/>
        <a:p>
          <a:endParaRPr lang="en-US"/>
        </a:p>
      </dgm:t>
    </dgm:pt>
    <dgm:pt modelId="{DCCB631C-E287-454D-9231-76F6302E6895}">
      <dgm:prSet phldrT="[Text]"/>
      <dgm:spPr/>
      <dgm:t>
        <a:bodyPr/>
        <a:lstStyle/>
        <a:p>
          <a:r>
            <a:rPr lang="en-US"/>
            <a:t>Request data from API</a:t>
          </a:r>
          <a:endParaRPr lang="en-US" dirty="0"/>
        </a:p>
      </dgm:t>
    </dgm:pt>
    <dgm:pt modelId="{D525B740-6571-4FB7-9013-37E31F907854}" type="parTrans" cxnId="{A7C4ED52-3583-456A-BD43-14E27FED4297}">
      <dgm:prSet/>
      <dgm:spPr/>
      <dgm:t>
        <a:bodyPr/>
        <a:lstStyle/>
        <a:p>
          <a:endParaRPr lang="en-US"/>
        </a:p>
      </dgm:t>
    </dgm:pt>
    <dgm:pt modelId="{B78AC552-712D-4917-9D96-0C34A02EB594}" type="sibTrans" cxnId="{A7C4ED52-3583-456A-BD43-14E27FED4297}">
      <dgm:prSet/>
      <dgm:spPr/>
      <dgm:t>
        <a:bodyPr/>
        <a:lstStyle/>
        <a:p>
          <a:endParaRPr lang="en-US"/>
        </a:p>
      </dgm:t>
    </dgm:pt>
    <dgm:pt modelId="{D870E216-3F02-48A9-800D-37A779719168}">
      <dgm:prSet phldrT="[Text]"/>
      <dgm:spPr/>
      <dgm:t>
        <a:bodyPr/>
        <a:lstStyle/>
        <a:p>
          <a:r>
            <a:rPr lang="en-US"/>
            <a:t>Allocate data to variable</a:t>
          </a:r>
          <a:endParaRPr lang="en-US" dirty="0"/>
        </a:p>
      </dgm:t>
    </dgm:pt>
    <dgm:pt modelId="{3D3B879A-D853-44A5-8DA6-FC9305081224}" type="parTrans" cxnId="{769D5FFD-BCC3-496F-9FDB-0E8F00824136}">
      <dgm:prSet/>
      <dgm:spPr/>
      <dgm:t>
        <a:bodyPr/>
        <a:lstStyle/>
        <a:p>
          <a:endParaRPr lang="en-US"/>
        </a:p>
      </dgm:t>
    </dgm:pt>
    <dgm:pt modelId="{37C4A7B2-D6F8-45AE-970A-226ACF6A83B8}" type="sibTrans" cxnId="{769D5FFD-BCC3-496F-9FDB-0E8F00824136}">
      <dgm:prSet/>
      <dgm:spPr/>
      <dgm:t>
        <a:bodyPr/>
        <a:lstStyle/>
        <a:p>
          <a:endParaRPr lang="en-US"/>
        </a:p>
      </dgm:t>
    </dgm:pt>
    <dgm:pt modelId="{66FEE13F-DEA4-401C-A42A-97FB8FD5BAF8}">
      <dgm:prSet phldrT="[Text]"/>
      <dgm:spPr/>
      <dgm:t>
        <a:bodyPr/>
        <a:lstStyle/>
        <a:p>
          <a:r>
            <a:rPr lang="en-US"/>
            <a:t>Clean Data</a:t>
          </a:r>
          <a:endParaRPr lang="en-US" dirty="0"/>
        </a:p>
      </dgm:t>
    </dgm:pt>
    <dgm:pt modelId="{DC8A73A1-6DA4-4285-AC46-92F87792F17D}" type="parTrans" cxnId="{E6FBC0B1-B93E-4695-876E-592F68D3F624}">
      <dgm:prSet/>
      <dgm:spPr/>
      <dgm:t>
        <a:bodyPr/>
        <a:lstStyle/>
        <a:p>
          <a:endParaRPr lang="en-US"/>
        </a:p>
      </dgm:t>
    </dgm:pt>
    <dgm:pt modelId="{B0ED7CE0-2D10-45F0-B95F-CCF3E03BC5D8}" type="sibTrans" cxnId="{E6FBC0B1-B93E-4695-876E-592F68D3F624}">
      <dgm:prSet/>
      <dgm:spPr/>
      <dgm:t>
        <a:bodyPr/>
        <a:lstStyle/>
        <a:p>
          <a:endParaRPr lang="en-US"/>
        </a:p>
      </dgm:t>
    </dgm:pt>
    <dgm:pt modelId="{F8A7EB06-2DD4-46AC-A361-DE383CF114F5}">
      <dgm:prSet phldrT="[Text]"/>
      <dgm:spPr/>
      <dgm:t>
        <a:bodyPr/>
        <a:lstStyle/>
        <a:p>
          <a:r>
            <a:rPr lang="en-US"/>
            <a:t>Filter and Sort data</a:t>
          </a:r>
          <a:endParaRPr lang="en-US" dirty="0"/>
        </a:p>
      </dgm:t>
    </dgm:pt>
    <dgm:pt modelId="{36139FC6-B6DF-4437-B4F6-999E632E7F9C}" type="parTrans" cxnId="{CE314496-8D61-4EF4-8D83-75B54833282A}">
      <dgm:prSet/>
      <dgm:spPr/>
      <dgm:t>
        <a:bodyPr/>
        <a:lstStyle/>
        <a:p>
          <a:endParaRPr lang="en-US"/>
        </a:p>
      </dgm:t>
    </dgm:pt>
    <dgm:pt modelId="{C059D7C3-6951-446C-91AA-FC5D9D3EABFD}" type="sibTrans" cxnId="{CE314496-8D61-4EF4-8D83-75B54833282A}">
      <dgm:prSet/>
      <dgm:spPr/>
      <dgm:t>
        <a:bodyPr/>
        <a:lstStyle/>
        <a:p>
          <a:endParaRPr lang="en-US"/>
        </a:p>
      </dgm:t>
    </dgm:pt>
    <dgm:pt modelId="{88D9B4AB-431E-4BF8-8986-C78155DEDFA1}">
      <dgm:prSet phldrT="[Text]"/>
      <dgm:spPr/>
      <dgm:t>
        <a:bodyPr/>
        <a:lstStyle/>
        <a:p>
          <a:r>
            <a:rPr lang="en-US"/>
            <a:t>Create new variables and labels</a:t>
          </a:r>
          <a:endParaRPr lang="en-US" dirty="0"/>
        </a:p>
      </dgm:t>
    </dgm:pt>
    <dgm:pt modelId="{4BB37D74-7070-4190-89CB-DBEE899F6EFC}" type="parTrans" cxnId="{965D94BB-D8F4-47DD-A924-D7C7E56AF7A0}">
      <dgm:prSet/>
      <dgm:spPr/>
      <dgm:t>
        <a:bodyPr/>
        <a:lstStyle/>
        <a:p>
          <a:endParaRPr lang="en-US"/>
        </a:p>
      </dgm:t>
    </dgm:pt>
    <dgm:pt modelId="{95E35EF6-159F-40AF-8B63-E759F3F905DF}" type="sibTrans" cxnId="{965D94BB-D8F4-47DD-A924-D7C7E56AF7A0}">
      <dgm:prSet/>
      <dgm:spPr/>
      <dgm:t>
        <a:bodyPr/>
        <a:lstStyle/>
        <a:p>
          <a:endParaRPr lang="en-US"/>
        </a:p>
      </dgm:t>
    </dgm:pt>
    <dgm:pt modelId="{09B2495B-9636-40CA-B458-A7D9A290FCC7}">
      <dgm:prSet phldrT="[Text]"/>
      <dgm:spPr/>
      <dgm:t>
        <a:bodyPr/>
        <a:lstStyle/>
        <a:p>
          <a:r>
            <a:rPr lang="en-US"/>
            <a:t>Analyze and Identify remaining issues</a:t>
          </a:r>
          <a:endParaRPr lang="en-US" dirty="0"/>
        </a:p>
      </dgm:t>
    </dgm:pt>
    <dgm:pt modelId="{A3773C3D-6776-4A6D-9589-90D78651224F}" type="parTrans" cxnId="{8F871D11-E6B3-46E2-9A48-5A381DD03AD3}">
      <dgm:prSet/>
      <dgm:spPr/>
      <dgm:t>
        <a:bodyPr/>
        <a:lstStyle/>
        <a:p>
          <a:endParaRPr lang="en-US"/>
        </a:p>
      </dgm:t>
    </dgm:pt>
    <dgm:pt modelId="{10EC6C93-5D4A-4D15-9D6B-595B9B5E3FC5}" type="sibTrans" cxnId="{8F871D11-E6B3-46E2-9A48-5A381DD03AD3}">
      <dgm:prSet/>
      <dgm:spPr/>
      <dgm:t>
        <a:bodyPr/>
        <a:lstStyle/>
        <a:p>
          <a:endParaRPr lang="en-US"/>
        </a:p>
      </dgm:t>
    </dgm:pt>
    <dgm:pt modelId="{3AA69834-6D88-48F5-9CD8-CD03FC295053}">
      <dgm:prSet phldrT="[Text]"/>
      <dgm:spPr/>
      <dgm:t>
        <a:bodyPr/>
        <a:lstStyle/>
        <a:p>
          <a:r>
            <a:rPr lang="en-US"/>
            <a:t>Fix missing values</a:t>
          </a:r>
          <a:endParaRPr lang="en-US" dirty="0"/>
        </a:p>
      </dgm:t>
    </dgm:pt>
    <dgm:pt modelId="{9ED7CF89-C255-4273-93DF-5DCB0549F023}" type="parTrans" cxnId="{1FDC2198-4169-44B4-B9D2-4FD0616E17EC}">
      <dgm:prSet/>
      <dgm:spPr/>
      <dgm:t>
        <a:bodyPr/>
        <a:lstStyle/>
        <a:p>
          <a:endParaRPr lang="en-US"/>
        </a:p>
      </dgm:t>
    </dgm:pt>
    <dgm:pt modelId="{AF9EC39F-2C64-4638-AA9D-C047FB8900DC}" type="sibTrans" cxnId="{1FDC2198-4169-44B4-B9D2-4FD0616E17EC}">
      <dgm:prSet/>
      <dgm:spPr/>
      <dgm:t>
        <a:bodyPr/>
        <a:lstStyle/>
        <a:p>
          <a:endParaRPr lang="en-US"/>
        </a:p>
      </dgm:t>
    </dgm:pt>
    <dgm:pt modelId="{3A63BB7E-F0CA-4656-8CBC-062ABF23865C}">
      <dgm:prSet phldrT="[Text]"/>
      <dgm:spPr/>
      <dgm:t>
        <a:bodyPr/>
        <a:lstStyle/>
        <a:p>
          <a:r>
            <a:rPr lang="en-US"/>
            <a:t>Ensure accuracy and correct data types</a:t>
          </a:r>
          <a:endParaRPr lang="en-US" dirty="0"/>
        </a:p>
      </dgm:t>
    </dgm:pt>
    <dgm:pt modelId="{EABCB4A7-AE67-482E-94BB-4CB3BABCB80A}" type="parTrans" cxnId="{95E48A9A-0180-4850-95D3-C72DD1F1EB32}">
      <dgm:prSet/>
      <dgm:spPr/>
      <dgm:t>
        <a:bodyPr/>
        <a:lstStyle/>
        <a:p>
          <a:endParaRPr lang="en-US"/>
        </a:p>
      </dgm:t>
    </dgm:pt>
    <dgm:pt modelId="{8A081B15-BE7A-4971-9B98-8D4E44F75BF1}" type="sibTrans" cxnId="{95E48A9A-0180-4850-95D3-C72DD1F1EB32}">
      <dgm:prSet/>
      <dgm:spPr/>
      <dgm:t>
        <a:bodyPr/>
        <a:lstStyle/>
        <a:p>
          <a:endParaRPr lang="en-US"/>
        </a:p>
      </dgm:t>
    </dgm:pt>
    <dgm:pt modelId="{2916D763-67C3-426A-9662-02FB94B77D15}" type="pres">
      <dgm:prSet presAssocID="{C7BCA627-3354-4EEE-A446-6CF9D41C95D1}" presName="linearFlow" presStyleCnt="0">
        <dgm:presLayoutVars>
          <dgm:dir/>
          <dgm:animLvl val="lvl"/>
          <dgm:resizeHandles val="exact"/>
        </dgm:presLayoutVars>
      </dgm:prSet>
      <dgm:spPr/>
    </dgm:pt>
    <dgm:pt modelId="{28F93150-1A10-4DFD-AF60-88CD14A393C7}" type="pres">
      <dgm:prSet presAssocID="{61386A12-37F9-4225-B628-B60E56267AC0}" presName="composite" presStyleCnt="0"/>
      <dgm:spPr/>
    </dgm:pt>
    <dgm:pt modelId="{979A161B-CB1C-4EA0-986E-89F8FA19E762}" type="pres">
      <dgm:prSet presAssocID="{61386A12-37F9-4225-B628-B60E56267AC0}" presName="parentText" presStyleLbl="alignNode1" presStyleIdx="0" presStyleCnt="3">
        <dgm:presLayoutVars>
          <dgm:chMax val="1"/>
          <dgm:bulletEnabled val="1"/>
        </dgm:presLayoutVars>
      </dgm:prSet>
      <dgm:spPr/>
    </dgm:pt>
    <dgm:pt modelId="{3B59FC82-D5C3-4EAD-9DB1-A8D6F189A13F}" type="pres">
      <dgm:prSet presAssocID="{61386A12-37F9-4225-B628-B60E56267AC0}" presName="descendantText" presStyleLbl="alignAcc1" presStyleIdx="0" presStyleCnt="3" custLinFactNeighborX="2987" custLinFactNeighborY="20447">
        <dgm:presLayoutVars>
          <dgm:bulletEnabled val="1"/>
        </dgm:presLayoutVars>
      </dgm:prSet>
      <dgm:spPr/>
    </dgm:pt>
    <dgm:pt modelId="{B7D0DF39-6213-420F-A946-CBB9A885843B}" type="pres">
      <dgm:prSet presAssocID="{3A4740CF-728F-4046-92A4-A5A2B8976421}" presName="sp" presStyleCnt="0"/>
      <dgm:spPr/>
    </dgm:pt>
    <dgm:pt modelId="{FDC54767-0088-4E6B-846E-57E5F09D12A6}" type="pres">
      <dgm:prSet presAssocID="{66FEE13F-DEA4-401C-A42A-97FB8FD5BAF8}" presName="composite" presStyleCnt="0"/>
      <dgm:spPr/>
    </dgm:pt>
    <dgm:pt modelId="{A703692F-CD4D-453F-8E56-7221FE779504}" type="pres">
      <dgm:prSet presAssocID="{66FEE13F-DEA4-401C-A42A-97FB8FD5BAF8}" presName="parentText" presStyleLbl="alignNode1" presStyleIdx="1" presStyleCnt="3">
        <dgm:presLayoutVars>
          <dgm:chMax val="1"/>
          <dgm:bulletEnabled val="1"/>
        </dgm:presLayoutVars>
      </dgm:prSet>
      <dgm:spPr/>
    </dgm:pt>
    <dgm:pt modelId="{D9D8B506-F049-4D76-B249-8B9A21F158CC}" type="pres">
      <dgm:prSet presAssocID="{66FEE13F-DEA4-401C-A42A-97FB8FD5BAF8}" presName="descendantText" presStyleLbl="alignAcc1" presStyleIdx="1" presStyleCnt="3">
        <dgm:presLayoutVars>
          <dgm:bulletEnabled val="1"/>
        </dgm:presLayoutVars>
      </dgm:prSet>
      <dgm:spPr/>
    </dgm:pt>
    <dgm:pt modelId="{7E4ECB77-D748-4018-914A-807FFB966D9A}" type="pres">
      <dgm:prSet presAssocID="{B0ED7CE0-2D10-45F0-B95F-CCF3E03BC5D8}" presName="sp" presStyleCnt="0"/>
      <dgm:spPr/>
    </dgm:pt>
    <dgm:pt modelId="{25030F40-5BDB-4F9E-BFE9-098FA6175235}" type="pres">
      <dgm:prSet presAssocID="{09B2495B-9636-40CA-B458-A7D9A290FCC7}" presName="composite" presStyleCnt="0"/>
      <dgm:spPr/>
    </dgm:pt>
    <dgm:pt modelId="{B95982A4-7D23-4D9D-99AA-1444103CFB85}" type="pres">
      <dgm:prSet presAssocID="{09B2495B-9636-40CA-B458-A7D9A290FCC7}" presName="parentText" presStyleLbl="alignNode1" presStyleIdx="2" presStyleCnt="3">
        <dgm:presLayoutVars>
          <dgm:chMax val="1"/>
          <dgm:bulletEnabled val="1"/>
        </dgm:presLayoutVars>
      </dgm:prSet>
      <dgm:spPr/>
    </dgm:pt>
    <dgm:pt modelId="{5DEA74F9-09B6-4FAA-A79B-00757C26D3F6}" type="pres">
      <dgm:prSet presAssocID="{09B2495B-9636-40CA-B458-A7D9A290FCC7}" presName="descendantText" presStyleLbl="alignAcc1" presStyleIdx="2" presStyleCnt="3">
        <dgm:presLayoutVars>
          <dgm:bulletEnabled val="1"/>
        </dgm:presLayoutVars>
      </dgm:prSet>
      <dgm:spPr/>
    </dgm:pt>
  </dgm:ptLst>
  <dgm:cxnLst>
    <dgm:cxn modelId="{A9EBF507-AE95-4D85-B977-8E91648D2510}" type="presOf" srcId="{DCCB631C-E287-454D-9231-76F6302E6895}" destId="{3B59FC82-D5C3-4EAD-9DB1-A8D6F189A13F}" srcOrd="0" destOrd="0" presId="urn:microsoft.com/office/officeart/2005/8/layout/chevron2"/>
    <dgm:cxn modelId="{BF916E0F-1E6B-450D-BD3E-484C530BDB55}" type="presOf" srcId="{3AA69834-6D88-48F5-9CD8-CD03FC295053}" destId="{5DEA74F9-09B6-4FAA-A79B-00757C26D3F6}" srcOrd="0" destOrd="0" presId="urn:microsoft.com/office/officeart/2005/8/layout/chevron2"/>
    <dgm:cxn modelId="{8F871D11-E6B3-46E2-9A48-5A381DD03AD3}" srcId="{C7BCA627-3354-4EEE-A446-6CF9D41C95D1}" destId="{09B2495B-9636-40CA-B458-A7D9A290FCC7}" srcOrd="2" destOrd="0" parTransId="{A3773C3D-6776-4A6D-9589-90D78651224F}" sibTransId="{10EC6C93-5D4A-4D15-9D6B-595B9B5E3FC5}"/>
    <dgm:cxn modelId="{472F2423-C459-431F-8DE9-0E3565C0556A}" type="presOf" srcId="{C7BCA627-3354-4EEE-A446-6CF9D41C95D1}" destId="{2916D763-67C3-426A-9662-02FB94B77D15}" srcOrd="0" destOrd="0" presId="urn:microsoft.com/office/officeart/2005/8/layout/chevron2"/>
    <dgm:cxn modelId="{C05F7B3B-890A-427F-98A6-CFCB48CA098F}" type="presOf" srcId="{66FEE13F-DEA4-401C-A42A-97FB8FD5BAF8}" destId="{A703692F-CD4D-453F-8E56-7221FE779504}" srcOrd="0" destOrd="0" presId="urn:microsoft.com/office/officeart/2005/8/layout/chevron2"/>
    <dgm:cxn modelId="{A7C4ED52-3583-456A-BD43-14E27FED4297}" srcId="{61386A12-37F9-4225-B628-B60E56267AC0}" destId="{DCCB631C-E287-454D-9231-76F6302E6895}" srcOrd="0" destOrd="0" parTransId="{D525B740-6571-4FB7-9013-37E31F907854}" sibTransId="{B78AC552-712D-4917-9D96-0C34A02EB594}"/>
    <dgm:cxn modelId="{8D34A374-8F8C-41A5-8E7D-5D6330E60006}" type="presOf" srcId="{88D9B4AB-431E-4BF8-8986-C78155DEDFA1}" destId="{D9D8B506-F049-4D76-B249-8B9A21F158CC}" srcOrd="0" destOrd="1" presId="urn:microsoft.com/office/officeart/2005/8/layout/chevron2"/>
    <dgm:cxn modelId="{CE314496-8D61-4EF4-8D83-75B54833282A}" srcId="{66FEE13F-DEA4-401C-A42A-97FB8FD5BAF8}" destId="{F8A7EB06-2DD4-46AC-A361-DE383CF114F5}" srcOrd="0" destOrd="0" parTransId="{36139FC6-B6DF-4437-B4F6-999E632E7F9C}" sibTransId="{C059D7C3-6951-446C-91AA-FC5D9D3EABFD}"/>
    <dgm:cxn modelId="{67F74797-826D-4653-A5DB-DDDA353E30B1}" type="presOf" srcId="{61386A12-37F9-4225-B628-B60E56267AC0}" destId="{979A161B-CB1C-4EA0-986E-89F8FA19E762}" srcOrd="0" destOrd="0" presId="urn:microsoft.com/office/officeart/2005/8/layout/chevron2"/>
    <dgm:cxn modelId="{1FDC2198-4169-44B4-B9D2-4FD0616E17EC}" srcId="{09B2495B-9636-40CA-B458-A7D9A290FCC7}" destId="{3AA69834-6D88-48F5-9CD8-CD03FC295053}" srcOrd="0" destOrd="0" parTransId="{9ED7CF89-C255-4273-93DF-5DCB0549F023}" sibTransId="{AF9EC39F-2C64-4638-AA9D-C047FB8900DC}"/>
    <dgm:cxn modelId="{95E48A9A-0180-4850-95D3-C72DD1F1EB32}" srcId="{09B2495B-9636-40CA-B458-A7D9A290FCC7}" destId="{3A63BB7E-F0CA-4656-8CBC-062ABF23865C}" srcOrd="1" destOrd="0" parTransId="{EABCB4A7-AE67-482E-94BB-4CB3BABCB80A}" sibTransId="{8A081B15-BE7A-4971-9B98-8D4E44F75BF1}"/>
    <dgm:cxn modelId="{3F482AAD-88E0-4AC8-B725-AD770EE0A25E}" type="presOf" srcId="{D870E216-3F02-48A9-800D-37A779719168}" destId="{3B59FC82-D5C3-4EAD-9DB1-A8D6F189A13F}" srcOrd="0" destOrd="1" presId="urn:microsoft.com/office/officeart/2005/8/layout/chevron2"/>
    <dgm:cxn modelId="{E6FBC0B1-B93E-4695-876E-592F68D3F624}" srcId="{C7BCA627-3354-4EEE-A446-6CF9D41C95D1}" destId="{66FEE13F-DEA4-401C-A42A-97FB8FD5BAF8}" srcOrd="1" destOrd="0" parTransId="{DC8A73A1-6DA4-4285-AC46-92F87792F17D}" sibTransId="{B0ED7CE0-2D10-45F0-B95F-CCF3E03BC5D8}"/>
    <dgm:cxn modelId="{965D94BB-D8F4-47DD-A924-D7C7E56AF7A0}" srcId="{66FEE13F-DEA4-401C-A42A-97FB8FD5BAF8}" destId="{88D9B4AB-431E-4BF8-8986-C78155DEDFA1}" srcOrd="1" destOrd="0" parTransId="{4BB37D74-7070-4190-89CB-DBEE899F6EFC}" sibTransId="{95E35EF6-159F-40AF-8B63-E759F3F905DF}"/>
    <dgm:cxn modelId="{319D85C2-FED5-4EFB-BB22-21E278A52CF0}" type="presOf" srcId="{F8A7EB06-2DD4-46AC-A361-DE383CF114F5}" destId="{D9D8B506-F049-4D76-B249-8B9A21F158CC}" srcOrd="0" destOrd="0" presId="urn:microsoft.com/office/officeart/2005/8/layout/chevron2"/>
    <dgm:cxn modelId="{6089A3C4-9F2C-4853-ACF1-C28910B471E7}" type="presOf" srcId="{3A63BB7E-F0CA-4656-8CBC-062ABF23865C}" destId="{5DEA74F9-09B6-4FAA-A79B-00757C26D3F6}" srcOrd="0" destOrd="1" presId="urn:microsoft.com/office/officeart/2005/8/layout/chevron2"/>
    <dgm:cxn modelId="{62C852C9-7D7D-4446-9F29-CA42EBAF66F0}" type="presOf" srcId="{09B2495B-9636-40CA-B458-A7D9A290FCC7}" destId="{B95982A4-7D23-4D9D-99AA-1444103CFB85}" srcOrd="0" destOrd="0" presId="urn:microsoft.com/office/officeart/2005/8/layout/chevron2"/>
    <dgm:cxn modelId="{CE9ACBD0-98B4-4AFE-94E9-FE7885449F6B}" srcId="{C7BCA627-3354-4EEE-A446-6CF9D41C95D1}" destId="{61386A12-37F9-4225-B628-B60E56267AC0}" srcOrd="0" destOrd="0" parTransId="{FCEB5E29-6559-4500-AC60-7EA51DDA724A}" sibTransId="{3A4740CF-728F-4046-92A4-A5A2B8976421}"/>
    <dgm:cxn modelId="{769D5FFD-BCC3-496F-9FDB-0E8F00824136}" srcId="{61386A12-37F9-4225-B628-B60E56267AC0}" destId="{D870E216-3F02-48A9-800D-37A779719168}" srcOrd="1" destOrd="0" parTransId="{3D3B879A-D853-44A5-8DA6-FC9305081224}" sibTransId="{37C4A7B2-D6F8-45AE-970A-226ACF6A83B8}"/>
    <dgm:cxn modelId="{9DDAE528-6BE5-4C23-8E90-A0FA7C383D45}" type="presParOf" srcId="{2916D763-67C3-426A-9662-02FB94B77D15}" destId="{28F93150-1A10-4DFD-AF60-88CD14A393C7}" srcOrd="0" destOrd="0" presId="urn:microsoft.com/office/officeart/2005/8/layout/chevron2"/>
    <dgm:cxn modelId="{0BB7A690-4C17-4330-A305-B9E9E552BD24}" type="presParOf" srcId="{28F93150-1A10-4DFD-AF60-88CD14A393C7}" destId="{979A161B-CB1C-4EA0-986E-89F8FA19E762}" srcOrd="0" destOrd="0" presId="urn:microsoft.com/office/officeart/2005/8/layout/chevron2"/>
    <dgm:cxn modelId="{C55BFA95-5053-479A-8C50-3A51810A49D4}" type="presParOf" srcId="{28F93150-1A10-4DFD-AF60-88CD14A393C7}" destId="{3B59FC82-D5C3-4EAD-9DB1-A8D6F189A13F}" srcOrd="1" destOrd="0" presId="urn:microsoft.com/office/officeart/2005/8/layout/chevron2"/>
    <dgm:cxn modelId="{69662F04-1ECA-43EC-BB71-558C01456472}" type="presParOf" srcId="{2916D763-67C3-426A-9662-02FB94B77D15}" destId="{B7D0DF39-6213-420F-A946-CBB9A885843B}" srcOrd="1" destOrd="0" presId="urn:microsoft.com/office/officeart/2005/8/layout/chevron2"/>
    <dgm:cxn modelId="{B7C098BC-030A-468C-AD1A-02AE122B547E}" type="presParOf" srcId="{2916D763-67C3-426A-9662-02FB94B77D15}" destId="{FDC54767-0088-4E6B-846E-57E5F09D12A6}" srcOrd="2" destOrd="0" presId="urn:microsoft.com/office/officeart/2005/8/layout/chevron2"/>
    <dgm:cxn modelId="{5D6EC914-253F-4F84-9F57-248A4A6B0168}" type="presParOf" srcId="{FDC54767-0088-4E6B-846E-57E5F09D12A6}" destId="{A703692F-CD4D-453F-8E56-7221FE779504}" srcOrd="0" destOrd="0" presId="urn:microsoft.com/office/officeart/2005/8/layout/chevron2"/>
    <dgm:cxn modelId="{10795528-502C-4D4D-A696-C09F5E2CE301}" type="presParOf" srcId="{FDC54767-0088-4E6B-846E-57E5F09D12A6}" destId="{D9D8B506-F049-4D76-B249-8B9A21F158CC}" srcOrd="1" destOrd="0" presId="urn:microsoft.com/office/officeart/2005/8/layout/chevron2"/>
    <dgm:cxn modelId="{476A2CE2-849E-4CCC-B91F-A66436DCA241}" type="presParOf" srcId="{2916D763-67C3-426A-9662-02FB94B77D15}" destId="{7E4ECB77-D748-4018-914A-807FFB966D9A}" srcOrd="3" destOrd="0" presId="urn:microsoft.com/office/officeart/2005/8/layout/chevron2"/>
    <dgm:cxn modelId="{A6E35EA0-6ADC-4EC1-8899-0756CA3BB8D3}" type="presParOf" srcId="{2916D763-67C3-426A-9662-02FB94B77D15}" destId="{25030F40-5BDB-4F9E-BFE9-098FA6175235}" srcOrd="4" destOrd="0" presId="urn:microsoft.com/office/officeart/2005/8/layout/chevron2"/>
    <dgm:cxn modelId="{9BE5231A-C1C9-4174-BD5D-9380E96A77C8}" type="presParOf" srcId="{25030F40-5BDB-4F9E-BFE9-098FA6175235}" destId="{B95982A4-7D23-4D9D-99AA-1444103CFB85}" srcOrd="0" destOrd="0" presId="urn:microsoft.com/office/officeart/2005/8/layout/chevron2"/>
    <dgm:cxn modelId="{004488B3-5C32-4EF0-B86B-ECED6BCD1DD8}" type="presParOf" srcId="{25030F40-5BDB-4F9E-BFE9-098FA6175235}" destId="{5DEA74F9-09B6-4FAA-A79B-00757C26D3F6}"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635904-CE9F-467E-B629-481488316196}"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FFB34292-79E7-411A-90E1-320CBFB488C7}">
      <dgm:prSet phldrT="[Text]"/>
      <dgm:spPr/>
      <dgm:t>
        <a:bodyPr/>
        <a:lstStyle/>
        <a:p>
          <a:r>
            <a:rPr lang="en-US" dirty="0"/>
            <a:t>Establish Connection</a:t>
          </a:r>
        </a:p>
      </dgm:t>
    </dgm:pt>
    <dgm:pt modelId="{92AE749D-AAF2-47CE-88CA-B150AE65FF7C}" type="parTrans" cxnId="{19F74A0F-86C9-4857-AF55-F918CC7174FC}">
      <dgm:prSet/>
      <dgm:spPr/>
      <dgm:t>
        <a:bodyPr/>
        <a:lstStyle/>
        <a:p>
          <a:endParaRPr lang="en-US"/>
        </a:p>
      </dgm:t>
    </dgm:pt>
    <dgm:pt modelId="{C87BFDFF-4F8C-44CC-9D10-83A8E8828DA7}" type="sibTrans" cxnId="{19F74A0F-86C9-4857-AF55-F918CC7174FC}">
      <dgm:prSet/>
      <dgm:spPr/>
      <dgm:t>
        <a:bodyPr/>
        <a:lstStyle/>
        <a:p>
          <a:endParaRPr lang="en-US"/>
        </a:p>
      </dgm:t>
    </dgm:pt>
    <dgm:pt modelId="{61808F7F-F89F-42D7-8685-EEBAD5E588B9}">
      <dgm:prSet phldrT="[Text]"/>
      <dgm:spPr/>
      <dgm:t>
        <a:bodyPr/>
        <a:lstStyle/>
        <a:p>
          <a:r>
            <a:rPr lang="en-US" dirty="0"/>
            <a:t>Request information from website</a:t>
          </a:r>
        </a:p>
      </dgm:t>
    </dgm:pt>
    <dgm:pt modelId="{B16DE8B6-D1DD-411E-9B9A-0A97CFD1F74B}" type="parTrans" cxnId="{01CC2812-CC6D-439C-A0A6-7E633A289440}">
      <dgm:prSet/>
      <dgm:spPr/>
      <dgm:t>
        <a:bodyPr/>
        <a:lstStyle/>
        <a:p>
          <a:endParaRPr lang="en-US"/>
        </a:p>
      </dgm:t>
    </dgm:pt>
    <dgm:pt modelId="{8F2723D9-EFEF-4D9B-8EC6-F38FC383B95D}" type="sibTrans" cxnId="{01CC2812-CC6D-439C-A0A6-7E633A289440}">
      <dgm:prSet/>
      <dgm:spPr/>
      <dgm:t>
        <a:bodyPr/>
        <a:lstStyle/>
        <a:p>
          <a:endParaRPr lang="en-US"/>
        </a:p>
      </dgm:t>
    </dgm:pt>
    <dgm:pt modelId="{E5F7065A-BF3E-41A7-8084-7DD4582127D3}">
      <dgm:prSet phldrT="[Text]"/>
      <dgm:spPr/>
      <dgm:t>
        <a:bodyPr/>
        <a:lstStyle/>
        <a:p>
          <a:r>
            <a:rPr lang="en-US" dirty="0"/>
            <a:t>Gather HTML data</a:t>
          </a:r>
        </a:p>
      </dgm:t>
    </dgm:pt>
    <dgm:pt modelId="{253C57D0-CEB1-4DB6-AF3B-154BCAB4E685}" type="parTrans" cxnId="{DB610AF3-7DE7-4775-A5E7-42EE41E0AFA8}">
      <dgm:prSet/>
      <dgm:spPr/>
      <dgm:t>
        <a:bodyPr/>
        <a:lstStyle/>
        <a:p>
          <a:endParaRPr lang="en-US"/>
        </a:p>
      </dgm:t>
    </dgm:pt>
    <dgm:pt modelId="{08CC9A86-1A53-4B62-A970-B011A104BB06}" type="sibTrans" cxnId="{DB610AF3-7DE7-4775-A5E7-42EE41E0AFA8}">
      <dgm:prSet/>
      <dgm:spPr/>
      <dgm:t>
        <a:bodyPr/>
        <a:lstStyle/>
        <a:p>
          <a:endParaRPr lang="en-US"/>
        </a:p>
      </dgm:t>
    </dgm:pt>
    <dgm:pt modelId="{EFF18E62-7E51-4FD9-8CC4-DB07CC3859D8}">
      <dgm:prSet phldrT="[Text]"/>
      <dgm:spPr/>
      <dgm:t>
        <a:bodyPr/>
        <a:lstStyle/>
        <a:p>
          <a:r>
            <a:rPr lang="en-US" dirty="0"/>
            <a:t>Get HTML data and identify table columns </a:t>
          </a:r>
        </a:p>
      </dgm:t>
    </dgm:pt>
    <dgm:pt modelId="{5D0F96A7-6B34-42A1-B5D8-33710A237C49}" type="parTrans" cxnId="{C360F249-D230-4543-B48A-15B22259E298}">
      <dgm:prSet/>
      <dgm:spPr/>
      <dgm:t>
        <a:bodyPr/>
        <a:lstStyle/>
        <a:p>
          <a:endParaRPr lang="en-US"/>
        </a:p>
      </dgm:t>
    </dgm:pt>
    <dgm:pt modelId="{4B92AAC0-0E00-4365-8F4A-0C49FCF52A9E}" type="sibTrans" cxnId="{C360F249-D230-4543-B48A-15B22259E298}">
      <dgm:prSet/>
      <dgm:spPr/>
      <dgm:t>
        <a:bodyPr/>
        <a:lstStyle/>
        <a:p>
          <a:endParaRPr lang="en-US"/>
        </a:p>
      </dgm:t>
    </dgm:pt>
    <dgm:pt modelId="{43584154-76CB-45DE-B10F-DCD6DA61295F}">
      <dgm:prSet phldrT="[Text]"/>
      <dgm:spPr/>
      <dgm:t>
        <a:bodyPr/>
        <a:lstStyle/>
        <a:p>
          <a:r>
            <a:rPr lang="en-US" dirty="0"/>
            <a:t>Create </a:t>
          </a:r>
          <a:r>
            <a:rPr lang="en-US" dirty="0" err="1"/>
            <a:t>Dataframe</a:t>
          </a:r>
          <a:endParaRPr lang="en-US" dirty="0"/>
        </a:p>
      </dgm:t>
    </dgm:pt>
    <dgm:pt modelId="{682EE01C-BABC-4CFE-B752-2B76CBB8D8C8}" type="parTrans" cxnId="{71FDF94E-FBE2-4FD4-B993-5306F8F617CF}">
      <dgm:prSet/>
      <dgm:spPr/>
      <dgm:t>
        <a:bodyPr/>
        <a:lstStyle/>
        <a:p>
          <a:endParaRPr lang="en-US"/>
        </a:p>
      </dgm:t>
    </dgm:pt>
    <dgm:pt modelId="{1A4BCF89-49A2-4417-AC01-08E324F0D8CB}" type="sibTrans" cxnId="{71FDF94E-FBE2-4FD4-B993-5306F8F617CF}">
      <dgm:prSet/>
      <dgm:spPr/>
      <dgm:t>
        <a:bodyPr/>
        <a:lstStyle/>
        <a:p>
          <a:endParaRPr lang="en-US"/>
        </a:p>
      </dgm:t>
    </dgm:pt>
    <dgm:pt modelId="{793E15BB-7CCB-43C0-9BBA-A64C93DB4D8C}">
      <dgm:prSet phldrT="[Text]"/>
      <dgm:spPr/>
      <dgm:t>
        <a:bodyPr/>
        <a:lstStyle/>
        <a:p>
          <a:r>
            <a:rPr lang="en-US" dirty="0"/>
            <a:t>Create </a:t>
          </a:r>
          <a:r>
            <a:rPr lang="en-US" dirty="0" err="1"/>
            <a:t>dataframe</a:t>
          </a:r>
          <a:r>
            <a:rPr lang="en-US" dirty="0"/>
            <a:t> by parsing HTML tables</a:t>
          </a:r>
        </a:p>
      </dgm:t>
    </dgm:pt>
    <dgm:pt modelId="{F0C9ADB0-9056-404B-AE37-997BADD2214B}" type="parTrans" cxnId="{6810DEB3-9DDF-4646-A597-641D2207442A}">
      <dgm:prSet/>
      <dgm:spPr/>
      <dgm:t>
        <a:bodyPr/>
        <a:lstStyle/>
        <a:p>
          <a:endParaRPr lang="en-US"/>
        </a:p>
      </dgm:t>
    </dgm:pt>
    <dgm:pt modelId="{0197CA1D-DC14-467A-B40D-357910FD1F19}" type="sibTrans" cxnId="{6810DEB3-9DDF-4646-A597-641D2207442A}">
      <dgm:prSet/>
      <dgm:spPr/>
      <dgm:t>
        <a:bodyPr/>
        <a:lstStyle/>
        <a:p>
          <a:endParaRPr lang="en-US"/>
        </a:p>
      </dgm:t>
    </dgm:pt>
    <dgm:pt modelId="{9B87C49D-4816-4847-A64C-03B591507083}" type="pres">
      <dgm:prSet presAssocID="{C4635904-CE9F-467E-B629-481488316196}" presName="linearFlow" presStyleCnt="0">
        <dgm:presLayoutVars>
          <dgm:dir/>
          <dgm:animLvl val="lvl"/>
          <dgm:resizeHandles val="exact"/>
        </dgm:presLayoutVars>
      </dgm:prSet>
      <dgm:spPr/>
    </dgm:pt>
    <dgm:pt modelId="{189185AD-A4B9-4544-A166-0B72427CF4D7}" type="pres">
      <dgm:prSet presAssocID="{FFB34292-79E7-411A-90E1-320CBFB488C7}" presName="composite" presStyleCnt="0"/>
      <dgm:spPr/>
    </dgm:pt>
    <dgm:pt modelId="{C3B735BE-C5ED-4685-B3C9-107340A27188}" type="pres">
      <dgm:prSet presAssocID="{FFB34292-79E7-411A-90E1-320CBFB488C7}" presName="parentText" presStyleLbl="alignNode1" presStyleIdx="0" presStyleCnt="3">
        <dgm:presLayoutVars>
          <dgm:chMax val="1"/>
          <dgm:bulletEnabled val="1"/>
        </dgm:presLayoutVars>
      </dgm:prSet>
      <dgm:spPr/>
    </dgm:pt>
    <dgm:pt modelId="{8C086D05-8720-42EE-9D02-57A906EA9BAC}" type="pres">
      <dgm:prSet presAssocID="{FFB34292-79E7-411A-90E1-320CBFB488C7}" presName="descendantText" presStyleLbl="alignAcc1" presStyleIdx="0" presStyleCnt="3">
        <dgm:presLayoutVars>
          <dgm:bulletEnabled val="1"/>
        </dgm:presLayoutVars>
      </dgm:prSet>
      <dgm:spPr/>
    </dgm:pt>
    <dgm:pt modelId="{6FCF9A53-6670-46A0-9308-8B2315424F6C}" type="pres">
      <dgm:prSet presAssocID="{C87BFDFF-4F8C-44CC-9D10-83A8E8828DA7}" presName="sp" presStyleCnt="0"/>
      <dgm:spPr/>
    </dgm:pt>
    <dgm:pt modelId="{7620E191-E055-478C-93F8-10F37811C091}" type="pres">
      <dgm:prSet presAssocID="{E5F7065A-BF3E-41A7-8084-7DD4582127D3}" presName="composite" presStyleCnt="0"/>
      <dgm:spPr/>
    </dgm:pt>
    <dgm:pt modelId="{AABA984A-6545-4376-9ABF-1FF343C53545}" type="pres">
      <dgm:prSet presAssocID="{E5F7065A-BF3E-41A7-8084-7DD4582127D3}" presName="parentText" presStyleLbl="alignNode1" presStyleIdx="1" presStyleCnt="3">
        <dgm:presLayoutVars>
          <dgm:chMax val="1"/>
          <dgm:bulletEnabled val="1"/>
        </dgm:presLayoutVars>
      </dgm:prSet>
      <dgm:spPr/>
    </dgm:pt>
    <dgm:pt modelId="{E5B87AB3-E828-477D-A159-FA972D5C7314}" type="pres">
      <dgm:prSet presAssocID="{E5F7065A-BF3E-41A7-8084-7DD4582127D3}" presName="descendantText" presStyleLbl="alignAcc1" presStyleIdx="1" presStyleCnt="3">
        <dgm:presLayoutVars>
          <dgm:bulletEnabled val="1"/>
        </dgm:presLayoutVars>
      </dgm:prSet>
      <dgm:spPr/>
    </dgm:pt>
    <dgm:pt modelId="{67F25B79-0EDF-421B-A558-56258939CB94}" type="pres">
      <dgm:prSet presAssocID="{08CC9A86-1A53-4B62-A970-B011A104BB06}" presName="sp" presStyleCnt="0"/>
      <dgm:spPr/>
    </dgm:pt>
    <dgm:pt modelId="{C27E34C7-5AAB-48D2-B27C-5A1B3C013D36}" type="pres">
      <dgm:prSet presAssocID="{43584154-76CB-45DE-B10F-DCD6DA61295F}" presName="composite" presStyleCnt="0"/>
      <dgm:spPr/>
    </dgm:pt>
    <dgm:pt modelId="{BE941338-18D5-4187-AF70-E46530F84B58}" type="pres">
      <dgm:prSet presAssocID="{43584154-76CB-45DE-B10F-DCD6DA61295F}" presName="parentText" presStyleLbl="alignNode1" presStyleIdx="2" presStyleCnt="3">
        <dgm:presLayoutVars>
          <dgm:chMax val="1"/>
          <dgm:bulletEnabled val="1"/>
        </dgm:presLayoutVars>
      </dgm:prSet>
      <dgm:spPr/>
    </dgm:pt>
    <dgm:pt modelId="{4C6C9D9F-6509-4E5A-8384-D402BA5CC706}" type="pres">
      <dgm:prSet presAssocID="{43584154-76CB-45DE-B10F-DCD6DA61295F}" presName="descendantText" presStyleLbl="alignAcc1" presStyleIdx="2" presStyleCnt="3">
        <dgm:presLayoutVars>
          <dgm:bulletEnabled val="1"/>
        </dgm:presLayoutVars>
      </dgm:prSet>
      <dgm:spPr/>
    </dgm:pt>
  </dgm:ptLst>
  <dgm:cxnLst>
    <dgm:cxn modelId="{19F74A0F-86C9-4857-AF55-F918CC7174FC}" srcId="{C4635904-CE9F-467E-B629-481488316196}" destId="{FFB34292-79E7-411A-90E1-320CBFB488C7}" srcOrd="0" destOrd="0" parTransId="{92AE749D-AAF2-47CE-88CA-B150AE65FF7C}" sibTransId="{C87BFDFF-4F8C-44CC-9D10-83A8E8828DA7}"/>
    <dgm:cxn modelId="{01CC2812-CC6D-439C-A0A6-7E633A289440}" srcId="{FFB34292-79E7-411A-90E1-320CBFB488C7}" destId="{61808F7F-F89F-42D7-8685-EEBAD5E588B9}" srcOrd="0" destOrd="0" parTransId="{B16DE8B6-D1DD-411E-9B9A-0A97CFD1F74B}" sibTransId="{8F2723D9-EFEF-4D9B-8EC6-F38FC383B95D}"/>
    <dgm:cxn modelId="{4E7D1933-E8D3-48F0-895C-370FC3C75904}" type="presOf" srcId="{EFF18E62-7E51-4FD9-8CC4-DB07CC3859D8}" destId="{E5B87AB3-E828-477D-A159-FA972D5C7314}" srcOrd="0" destOrd="0" presId="urn:microsoft.com/office/officeart/2005/8/layout/chevron2"/>
    <dgm:cxn modelId="{4CA53339-4AA2-4A62-A114-2CBA836C2B78}" type="presOf" srcId="{E5F7065A-BF3E-41A7-8084-7DD4582127D3}" destId="{AABA984A-6545-4376-9ABF-1FF343C53545}" srcOrd="0" destOrd="0" presId="urn:microsoft.com/office/officeart/2005/8/layout/chevron2"/>
    <dgm:cxn modelId="{F2C4B960-E331-416A-BD93-CEA67E19A467}" type="presOf" srcId="{C4635904-CE9F-467E-B629-481488316196}" destId="{9B87C49D-4816-4847-A64C-03B591507083}" srcOrd="0" destOrd="0" presId="urn:microsoft.com/office/officeart/2005/8/layout/chevron2"/>
    <dgm:cxn modelId="{97ABDE64-2920-4067-B952-FF33A6804808}" type="presOf" srcId="{61808F7F-F89F-42D7-8685-EEBAD5E588B9}" destId="{8C086D05-8720-42EE-9D02-57A906EA9BAC}" srcOrd="0" destOrd="0" presId="urn:microsoft.com/office/officeart/2005/8/layout/chevron2"/>
    <dgm:cxn modelId="{C360F249-D230-4543-B48A-15B22259E298}" srcId="{E5F7065A-BF3E-41A7-8084-7DD4582127D3}" destId="{EFF18E62-7E51-4FD9-8CC4-DB07CC3859D8}" srcOrd="0" destOrd="0" parTransId="{5D0F96A7-6B34-42A1-B5D8-33710A237C49}" sibTransId="{4B92AAC0-0E00-4365-8F4A-0C49FCF52A9E}"/>
    <dgm:cxn modelId="{71FDF94E-FBE2-4FD4-B993-5306F8F617CF}" srcId="{C4635904-CE9F-467E-B629-481488316196}" destId="{43584154-76CB-45DE-B10F-DCD6DA61295F}" srcOrd="2" destOrd="0" parTransId="{682EE01C-BABC-4CFE-B752-2B76CBB8D8C8}" sibTransId="{1A4BCF89-49A2-4417-AC01-08E324F0D8CB}"/>
    <dgm:cxn modelId="{828EDF98-3181-4E1E-9D2C-3065C6EACF00}" type="presOf" srcId="{43584154-76CB-45DE-B10F-DCD6DA61295F}" destId="{BE941338-18D5-4187-AF70-E46530F84B58}" srcOrd="0" destOrd="0" presId="urn:microsoft.com/office/officeart/2005/8/layout/chevron2"/>
    <dgm:cxn modelId="{6810DEB3-9DDF-4646-A597-641D2207442A}" srcId="{43584154-76CB-45DE-B10F-DCD6DA61295F}" destId="{793E15BB-7CCB-43C0-9BBA-A64C93DB4D8C}" srcOrd="0" destOrd="0" parTransId="{F0C9ADB0-9056-404B-AE37-997BADD2214B}" sibTransId="{0197CA1D-DC14-467A-B40D-357910FD1F19}"/>
    <dgm:cxn modelId="{3D9657C7-80D8-4A83-B06D-BF9917F1FA4D}" type="presOf" srcId="{793E15BB-7CCB-43C0-9BBA-A64C93DB4D8C}" destId="{4C6C9D9F-6509-4E5A-8384-D402BA5CC706}" srcOrd="0" destOrd="0" presId="urn:microsoft.com/office/officeart/2005/8/layout/chevron2"/>
    <dgm:cxn modelId="{722540E7-15FF-40C8-B759-4F9F50BF2ECF}" type="presOf" srcId="{FFB34292-79E7-411A-90E1-320CBFB488C7}" destId="{C3B735BE-C5ED-4685-B3C9-107340A27188}" srcOrd="0" destOrd="0" presId="urn:microsoft.com/office/officeart/2005/8/layout/chevron2"/>
    <dgm:cxn modelId="{DB610AF3-7DE7-4775-A5E7-42EE41E0AFA8}" srcId="{C4635904-CE9F-467E-B629-481488316196}" destId="{E5F7065A-BF3E-41A7-8084-7DD4582127D3}" srcOrd="1" destOrd="0" parTransId="{253C57D0-CEB1-4DB6-AF3B-154BCAB4E685}" sibTransId="{08CC9A86-1A53-4B62-A970-B011A104BB06}"/>
    <dgm:cxn modelId="{FF60CB32-7303-42DF-90C5-0C8738033F64}" type="presParOf" srcId="{9B87C49D-4816-4847-A64C-03B591507083}" destId="{189185AD-A4B9-4544-A166-0B72427CF4D7}" srcOrd="0" destOrd="0" presId="urn:microsoft.com/office/officeart/2005/8/layout/chevron2"/>
    <dgm:cxn modelId="{C1B1F2D6-903B-4246-865D-06CFE17C98D8}" type="presParOf" srcId="{189185AD-A4B9-4544-A166-0B72427CF4D7}" destId="{C3B735BE-C5ED-4685-B3C9-107340A27188}" srcOrd="0" destOrd="0" presId="urn:microsoft.com/office/officeart/2005/8/layout/chevron2"/>
    <dgm:cxn modelId="{0B01B4AE-45AF-4924-AF20-267326DC90EA}" type="presParOf" srcId="{189185AD-A4B9-4544-A166-0B72427CF4D7}" destId="{8C086D05-8720-42EE-9D02-57A906EA9BAC}" srcOrd="1" destOrd="0" presId="urn:microsoft.com/office/officeart/2005/8/layout/chevron2"/>
    <dgm:cxn modelId="{C7566E16-8F3A-420D-8E22-98BDB42C119B}" type="presParOf" srcId="{9B87C49D-4816-4847-A64C-03B591507083}" destId="{6FCF9A53-6670-46A0-9308-8B2315424F6C}" srcOrd="1" destOrd="0" presId="urn:microsoft.com/office/officeart/2005/8/layout/chevron2"/>
    <dgm:cxn modelId="{2F74091B-D306-4100-B7E6-C920AC5B8B74}" type="presParOf" srcId="{9B87C49D-4816-4847-A64C-03B591507083}" destId="{7620E191-E055-478C-93F8-10F37811C091}" srcOrd="2" destOrd="0" presId="urn:microsoft.com/office/officeart/2005/8/layout/chevron2"/>
    <dgm:cxn modelId="{F480DA36-251E-4119-A816-7D6D41980EC5}" type="presParOf" srcId="{7620E191-E055-478C-93F8-10F37811C091}" destId="{AABA984A-6545-4376-9ABF-1FF343C53545}" srcOrd="0" destOrd="0" presId="urn:microsoft.com/office/officeart/2005/8/layout/chevron2"/>
    <dgm:cxn modelId="{FE0E7E49-B6ED-47F7-91D9-D5F1E1DECFF3}" type="presParOf" srcId="{7620E191-E055-478C-93F8-10F37811C091}" destId="{E5B87AB3-E828-477D-A159-FA972D5C7314}" srcOrd="1" destOrd="0" presId="urn:microsoft.com/office/officeart/2005/8/layout/chevron2"/>
    <dgm:cxn modelId="{309FF7F7-0610-4BBA-927B-245E4C15F6B4}" type="presParOf" srcId="{9B87C49D-4816-4847-A64C-03B591507083}" destId="{67F25B79-0EDF-421B-A558-56258939CB94}" srcOrd="3" destOrd="0" presId="urn:microsoft.com/office/officeart/2005/8/layout/chevron2"/>
    <dgm:cxn modelId="{D2468812-3622-4B59-B302-AE0B27CCFCB6}" type="presParOf" srcId="{9B87C49D-4816-4847-A64C-03B591507083}" destId="{C27E34C7-5AAB-48D2-B27C-5A1B3C013D36}" srcOrd="4" destOrd="0" presId="urn:microsoft.com/office/officeart/2005/8/layout/chevron2"/>
    <dgm:cxn modelId="{5F998CD6-908C-4030-B533-5A20290E3742}" type="presParOf" srcId="{C27E34C7-5AAB-48D2-B27C-5A1B3C013D36}" destId="{BE941338-18D5-4187-AF70-E46530F84B58}" srcOrd="0" destOrd="0" presId="urn:microsoft.com/office/officeart/2005/8/layout/chevron2"/>
    <dgm:cxn modelId="{EDFAEF67-1F16-4CDF-8173-BDE965733A33}" type="presParOf" srcId="{C27E34C7-5AAB-48D2-B27C-5A1B3C013D36}" destId="{4C6C9D9F-6509-4E5A-8384-D402BA5CC706}"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B35C76-3A8A-457D-8194-DA136BB23EEA}" type="doc">
      <dgm:prSet loTypeId="urn:microsoft.com/office/officeart/2005/8/layout/process2" loCatId="process" qsTypeId="urn:microsoft.com/office/officeart/2005/8/quickstyle/simple1" qsCatId="simple" csTypeId="urn:microsoft.com/office/officeart/2005/8/colors/accent1_2" csCatId="accent1" phldr="1"/>
      <dgm:spPr/>
    </dgm:pt>
    <dgm:pt modelId="{40A638BA-7FC0-4E4F-AF70-B013673AD36D}">
      <dgm:prSet phldrT="[Text]"/>
      <dgm:spPr/>
      <dgm:t>
        <a:bodyPr/>
        <a:lstStyle/>
        <a:p>
          <a:r>
            <a:rPr lang="en-US" dirty="0"/>
            <a:t>EDA</a:t>
          </a:r>
        </a:p>
      </dgm:t>
    </dgm:pt>
    <dgm:pt modelId="{9F5469D2-DB6A-4F25-AE51-65984B3CE711}" type="parTrans" cxnId="{FFAB8F10-E2B0-46D2-B7C5-198564C57482}">
      <dgm:prSet/>
      <dgm:spPr/>
      <dgm:t>
        <a:bodyPr/>
        <a:lstStyle/>
        <a:p>
          <a:endParaRPr lang="en-US"/>
        </a:p>
      </dgm:t>
    </dgm:pt>
    <dgm:pt modelId="{4F99AEBD-F2E2-4B88-9110-3A538FB404A9}" type="sibTrans" cxnId="{FFAB8F10-E2B0-46D2-B7C5-198564C57482}">
      <dgm:prSet/>
      <dgm:spPr/>
      <dgm:t>
        <a:bodyPr/>
        <a:lstStyle/>
        <a:p>
          <a:endParaRPr lang="en-US"/>
        </a:p>
      </dgm:t>
    </dgm:pt>
    <dgm:pt modelId="{FF8D6630-4FEA-4620-BC63-E2977BD5E021}">
      <dgm:prSet phldrT="[Text]"/>
      <dgm:spPr/>
      <dgm:t>
        <a:bodyPr/>
        <a:lstStyle/>
        <a:p>
          <a:r>
            <a:rPr lang="en-US" dirty="0"/>
            <a:t>Statistics</a:t>
          </a:r>
        </a:p>
      </dgm:t>
    </dgm:pt>
    <dgm:pt modelId="{73006999-402F-4228-BEE5-7816505D5525}" type="parTrans" cxnId="{63971569-7C39-43EF-BF65-6DE51D31022E}">
      <dgm:prSet/>
      <dgm:spPr/>
      <dgm:t>
        <a:bodyPr/>
        <a:lstStyle/>
        <a:p>
          <a:endParaRPr lang="en-US"/>
        </a:p>
      </dgm:t>
    </dgm:pt>
    <dgm:pt modelId="{648CEA35-86F8-438E-B314-4EAF1657A002}" type="sibTrans" cxnId="{63971569-7C39-43EF-BF65-6DE51D31022E}">
      <dgm:prSet/>
      <dgm:spPr/>
      <dgm:t>
        <a:bodyPr/>
        <a:lstStyle/>
        <a:p>
          <a:endParaRPr lang="en-US"/>
        </a:p>
      </dgm:t>
    </dgm:pt>
    <dgm:pt modelId="{E623D61C-3C46-45D2-BC52-7C56E97F4673}">
      <dgm:prSet phldrT="[Text]"/>
      <dgm:spPr/>
      <dgm:t>
        <a:bodyPr/>
        <a:lstStyle/>
        <a:p>
          <a:r>
            <a:rPr lang="en-US" dirty="0"/>
            <a:t>Creating new labels</a:t>
          </a:r>
        </a:p>
      </dgm:t>
    </dgm:pt>
    <dgm:pt modelId="{DA952982-2BAB-4C03-9207-324205E00CF1}" type="parTrans" cxnId="{48B1AB5B-E0EF-4B58-BBB4-F61E026E9956}">
      <dgm:prSet/>
      <dgm:spPr/>
      <dgm:t>
        <a:bodyPr/>
        <a:lstStyle/>
        <a:p>
          <a:endParaRPr lang="en-US"/>
        </a:p>
      </dgm:t>
    </dgm:pt>
    <dgm:pt modelId="{B3195EC0-1A1C-4CDE-8E89-F5FB3C43E7D0}" type="sibTrans" cxnId="{48B1AB5B-E0EF-4B58-BBB4-F61E026E9956}">
      <dgm:prSet/>
      <dgm:spPr/>
      <dgm:t>
        <a:bodyPr/>
        <a:lstStyle/>
        <a:p>
          <a:endParaRPr lang="en-US"/>
        </a:p>
      </dgm:t>
    </dgm:pt>
    <dgm:pt modelId="{F73CD00A-F016-4530-8A33-821A13CE4201}" type="pres">
      <dgm:prSet presAssocID="{51B35C76-3A8A-457D-8194-DA136BB23EEA}" presName="linearFlow" presStyleCnt="0">
        <dgm:presLayoutVars>
          <dgm:resizeHandles val="exact"/>
        </dgm:presLayoutVars>
      </dgm:prSet>
      <dgm:spPr/>
    </dgm:pt>
    <dgm:pt modelId="{56E2466D-F6E0-4C03-A61B-CA348A78A640}" type="pres">
      <dgm:prSet presAssocID="{40A638BA-7FC0-4E4F-AF70-B013673AD36D}" presName="node" presStyleLbl="node1" presStyleIdx="0" presStyleCnt="3">
        <dgm:presLayoutVars>
          <dgm:bulletEnabled val="1"/>
        </dgm:presLayoutVars>
      </dgm:prSet>
      <dgm:spPr/>
    </dgm:pt>
    <dgm:pt modelId="{F7232C1C-8221-4AFD-BBE7-C9C86BF2940D}" type="pres">
      <dgm:prSet presAssocID="{4F99AEBD-F2E2-4B88-9110-3A538FB404A9}" presName="sibTrans" presStyleLbl="sibTrans2D1" presStyleIdx="0" presStyleCnt="2"/>
      <dgm:spPr/>
    </dgm:pt>
    <dgm:pt modelId="{D7C4A420-4C79-4924-A71F-CDBC6E18961D}" type="pres">
      <dgm:prSet presAssocID="{4F99AEBD-F2E2-4B88-9110-3A538FB404A9}" presName="connectorText" presStyleLbl="sibTrans2D1" presStyleIdx="0" presStyleCnt="2"/>
      <dgm:spPr/>
    </dgm:pt>
    <dgm:pt modelId="{54DD538C-D372-4798-97AE-11997010AE57}" type="pres">
      <dgm:prSet presAssocID="{FF8D6630-4FEA-4620-BC63-E2977BD5E021}" presName="node" presStyleLbl="node1" presStyleIdx="1" presStyleCnt="3">
        <dgm:presLayoutVars>
          <dgm:bulletEnabled val="1"/>
        </dgm:presLayoutVars>
      </dgm:prSet>
      <dgm:spPr/>
    </dgm:pt>
    <dgm:pt modelId="{FA4CA8A4-12E8-43D1-BB0F-CE83F1E9BAF8}" type="pres">
      <dgm:prSet presAssocID="{648CEA35-86F8-438E-B314-4EAF1657A002}" presName="sibTrans" presStyleLbl="sibTrans2D1" presStyleIdx="1" presStyleCnt="2"/>
      <dgm:spPr/>
    </dgm:pt>
    <dgm:pt modelId="{8ED1C4AF-B314-48A0-9BCF-3DBCD3E6B570}" type="pres">
      <dgm:prSet presAssocID="{648CEA35-86F8-438E-B314-4EAF1657A002}" presName="connectorText" presStyleLbl="sibTrans2D1" presStyleIdx="1" presStyleCnt="2"/>
      <dgm:spPr/>
    </dgm:pt>
    <dgm:pt modelId="{241B5386-CF0B-45C4-B8DF-7B663A47A399}" type="pres">
      <dgm:prSet presAssocID="{E623D61C-3C46-45D2-BC52-7C56E97F4673}" presName="node" presStyleLbl="node1" presStyleIdx="2" presStyleCnt="3">
        <dgm:presLayoutVars>
          <dgm:bulletEnabled val="1"/>
        </dgm:presLayoutVars>
      </dgm:prSet>
      <dgm:spPr/>
    </dgm:pt>
  </dgm:ptLst>
  <dgm:cxnLst>
    <dgm:cxn modelId="{92D5EB01-501C-4F85-95A8-F89FF127DB7F}" type="presOf" srcId="{4F99AEBD-F2E2-4B88-9110-3A538FB404A9}" destId="{D7C4A420-4C79-4924-A71F-CDBC6E18961D}" srcOrd="1" destOrd="0" presId="urn:microsoft.com/office/officeart/2005/8/layout/process2"/>
    <dgm:cxn modelId="{FFAB8F10-E2B0-46D2-B7C5-198564C57482}" srcId="{51B35C76-3A8A-457D-8194-DA136BB23EEA}" destId="{40A638BA-7FC0-4E4F-AF70-B013673AD36D}" srcOrd="0" destOrd="0" parTransId="{9F5469D2-DB6A-4F25-AE51-65984B3CE711}" sibTransId="{4F99AEBD-F2E2-4B88-9110-3A538FB404A9}"/>
    <dgm:cxn modelId="{D1200C25-B7B4-4B23-9EE4-D2FCBBA6025C}" type="presOf" srcId="{FF8D6630-4FEA-4620-BC63-E2977BD5E021}" destId="{54DD538C-D372-4798-97AE-11997010AE57}" srcOrd="0" destOrd="0" presId="urn:microsoft.com/office/officeart/2005/8/layout/process2"/>
    <dgm:cxn modelId="{DC018A2B-DC2D-4476-AF6C-65939FD9A88F}" type="presOf" srcId="{4F99AEBD-F2E2-4B88-9110-3A538FB404A9}" destId="{F7232C1C-8221-4AFD-BBE7-C9C86BF2940D}" srcOrd="0" destOrd="0" presId="urn:microsoft.com/office/officeart/2005/8/layout/process2"/>
    <dgm:cxn modelId="{9F59E32B-0762-4F97-926A-46B842A08B12}" type="presOf" srcId="{648CEA35-86F8-438E-B314-4EAF1657A002}" destId="{8ED1C4AF-B314-48A0-9BCF-3DBCD3E6B570}" srcOrd="1" destOrd="0" presId="urn:microsoft.com/office/officeart/2005/8/layout/process2"/>
    <dgm:cxn modelId="{7E54F837-348B-42C3-9706-D2C588909D56}" type="presOf" srcId="{648CEA35-86F8-438E-B314-4EAF1657A002}" destId="{FA4CA8A4-12E8-43D1-BB0F-CE83F1E9BAF8}" srcOrd="0" destOrd="0" presId="urn:microsoft.com/office/officeart/2005/8/layout/process2"/>
    <dgm:cxn modelId="{48B1AB5B-E0EF-4B58-BBB4-F61E026E9956}" srcId="{51B35C76-3A8A-457D-8194-DA136BB23EEA}" destId="{E623D61C-3C46-45D2-BC52-7C56E97F4673}" srcOrd="2" destOrd="0" parTransId="{DA952982-2BAB-4C03-9207-324205E00CF1}" sibTransId="{B3195EC0-1A1C-4CDE-8E89-F5FB3C43E7D0}"/>
    <dgm:cxn modelId="{81C33644-32BC-4342-A8BB-201F0515D6F4}" type="presOf" srcId="{E623D61C-3C46-45D2-BC52-7C56E97F4673}" destId="{241B5386-CF0B-45C4-B8DF-7B663A47A399}" srcOrd="0" destOrd="0" presId="urn:microsoft.com/office/officeart/2005/8/layout/process2"/>
    <dgm:cxn modelId="{63971569-7C39-43EF-BF65-6DE51D31022E}" srcId="{51B35C76-3A8A-457D-8194-DA136BB23EEA}" destId="{FF8D6630-4FEA-4620-BC63-E2977BD5E021}" srcOrd="1" destOrd="0" parTransId="{73006999-402F-4228-BEE5-7816505D5525}" sibTransId="{648CEA35-86F8-438E-B314-4EAF1657A002}"/>
    <dgm:cxn modelId="{CE448673-980F-4CE7-99EB-6DEDB59653F5}" type="presOf" srcId="{51B35C76-3A8A-457D-8194-DA136BB23EEA}" destId="{F73CD00A-F016-4530-8A33-821A13CE4201}" srcOrd="0" destOrd="0" presId="urn:microsoft.com/office/officeart/2005/8/layout/process2"/>
    <dgm:cxn modelId="{6A9A9789-ECDF-443A-9655-BE9DB4D430C9}" type="presOf" srcId="{40A638BA-7FC0-4E4F-AF70-B013673AD36D}" destId="{56E2466D-F6E0-4C03-A61B-CA348A78A640}" srcOrd="0" destOrd="0" presId="urn:microsoft.com/office/officeart/2005/8/layout/process2"/>
    <dgm:cxn modelId="{CD68AB13-5AC1-438E-8070-21DEC8D5D19B}" type="presParOf" srcId="{F73CD00A-F016-4530-8A33-821A13CE4201}" destId="{56E2466D-F6E0-4C03-A61B-CA348A78A640}" srcOrd="0" destOrd="0" presId="urn:microsoft.com/office/officeart/2005/8/layout/process2"/>
    <dgm:cxn modelId="{C2FE18F8-BC48-413E-B4B7-B287A77D5EF4}" type="presParOf" srcId="{F73CD00A-F016-4530-8A33-821A13CE4201}" destId="{F7232C1C-8221-4AFD-BBE7-C9C86BF2940D}" srcOrd="1" destOrd="0" presId="urn:microsoft.com/office/officeart/2005/8/layout/process2"/>
    <dgm:cxn modelId="{C73935E7-3E3C-4046-97FF-A265E28BEF23}" type="presParOf" srcId="{F7232C1C-8221-4AFD-BBE7-C9C86BF2940D}" destId="{D7C4A420-4C79-4924-A71F-CDBC6E18961D}" srcOrd="0" destOrd="0" presId="urn:microsoft.com/office/officeart/2005/8/layout/process2"/>
    <dgm:cxn modelId="{143F63CD-93AC-4B96-87DC-22466C54A517}" type="presParOf" srcId="{F73CD00A-F016-4530-8A33-821A13CE4201}" destId="{54DD538C-D372-4798-97AE-11997010AE57}" srcOrd="2" destOrd="0" presId="urn:microsoft.com/office/officeart/2005/8/layout/process2"/>
    <dgm:cxn modelId="{3A6F9430-E73D-401D-9191-567E9E62C855}" type="presParOf" srcId="{F73CD00A-F016-4530-8A33-821A13CE4201}" destId="{FA4CA8A4-12E8-43D1-BB0F-CE83F1E9BAF8}" srcOrd="3" destOrd="0" presId="urn:microsoft.com/office/officeart/2005/8/layout/process2"/>
    <dgm:cxn modelId="{91152688-A42B-4C5E-AB1F-8943B9436694}" type="presParOf" srcId="{FA4CA8A4-12E8-43D1-BB0F-CE83F1E9BAF8}" destId="{8ED1C4AF-B314-48A0-9BCF-3DBCD3E6B570}" srcOrd="0" destOrd="0" presId="urn:microsoft.com/office/officeart/2005/8/layout/process2"/>
    <dgm:cxn modelId="{32C0A854-D5F9-4C78-A6E5-CDB0E030D319}" type="presParOf" srcId="{F73CD00A-F016-4530-8A33-821A13CE4201}" destId="{241B5386-CF0B-45C4-B8DF-7B663A47A399}"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AB1C05B-397A-4A21-B8AC-6D2230014995}" type="doc">
      <dgm:prSet loTypeId="urn:microsoft.com/office/officeart/2005/8/layout/hProcess9" loCatId="process" qsTypeId="urn:microsoft.com/office/officeart/2005/8/quickstyle/simple1" qsCatId="simple" csTypeId="urn:microsoft.com/office/officeart/2005/8/colors/accent1_2" csCatId="accent1" phldr="1"/>
      <dgm:spPr/>
    </dgm:pt>
    <dgm:pt modelId="{E8727CBC-9706-4E7F-8319-432DE35F7918}">
      <dgm:prSet phldrT="[Text]"/>
      <dgm:spPr/>
      <dgm:t>
        <a:bodyPr/>
        <a:lstStyle/>
        <a:p>
          <a:r>
            <a:rPr lang="en-US" dirty="0"/>
            <a:t>Create model</a:t>
          </a:r>
        </a:p>
      </dgm:t>
    </dgm:pt>
    <dgm:pt modelId="{4205BC1E-B32C-415F-B3FF-2BC8E20D579A}" type="parTrans" cxnId="{DBB801E0-8C0E-4E57-BAA8-F5A9FF53BAB7}">
      <dgm:prSet/>
      <dgm:spPr/>
      <dgm:t>
        <a:bodyPr/>
        <a:lstStyle/>
        <a:p>
          <a:endParaRPr lang="en-US"/>
        </a:p>
      </dgm:t>
    </dgm:pt>
    <dgm:pt modelId="{F36D9FC6-43AE-4BFC-82FE-9D1A3E9D680E}" type="sibTrans" cxnId="{DBB801E0-8C0E-4E57-BAA8-F5A9FF53BAB7}">
      <dgm:prSet/>
      <dgm:spPr/>
      <dgm:t>
        <a:bodyPr/>
        <a:lstStyle/>
        <a:p>
          <a:endParaRPr lang="en-US"/>
        </a:p>
      </dgm:t>
    </dgm:pt>
    <dgm:pt modelId="{21373DBC-56B6-46F8-8D05-96053A2B4512}">
      <dgm:prSet phldrT="[Text]"/>
      <dgm:spPr/>
      <dgm:t>
        <a:bodyPr/>
        <a:lstStyle/>
        <a:p>
          <a:r>
            <a:rPr lang="en-US" dirty="0"/>
            <a:t>Split data into Training and Testing</a:t>
          </a:r>
        </a:p>
      </dgm:t>
    </dgm:pt>
    <dgm:pt modelId="{106D5D7C-2CC7-4DAD-B65D-984F29978EDD}" type="parTrans" cxnId="{5820C593-8826-46FA-B024-B8888568E1AA}">
      <dgm:prSet/>
      <dgm:spPr/>
      <dgm:t>
        <a:bodyPr/>
        <a:lstStyle/>
        <a:p>
          <a:endParaRPr lang="en-US"/>
        </a:p>
      </dgm:t>
    </dgm:pt>
    <dgm:pt modelId="{E8FCD63B-35B8-4ACD-8ECB-C6CA229E03EB}" type="sibTrans" cxnId="{5820C593-8826-46FA-B024-B8888568E1AA}">
      <dgm:prSet/>
      <dgm:spPr/>
      <dgm:t>
        <a:bodyPr/>
        <a:lstStyle/>
        <a:p>
          <a:endParaRPr lang="en-US"/>
        </a:p>
      </dgm:t>
    </dgm:pt>
    <dgm:pt modelId="{B496569C-273B-4A73-B390-3D7F160B213D}">
      <dgm:prSet phldrT="[Text]"/>
      <dgm:spPr/>
      <dgm:t>
        <a:bodyPr/>
        <a:lstStyle/>
        <a:p>
          <a:r>
            <a:rPr lang="en-US" dirty="0"/>
            <a:t>Train model then use test set and compare results</a:t>
          </a:r>
        </a:p>
      </dgm:t>
    </dgm:pt>
    <dgm:pt modelId="{7A7FA31F-AD20-4705-998C-1158B5EABF16}" type="parTrans" cxnId="{C20C6068-6064-4AE6-91FB-9DCDA499276A}">
      <dgm:prSet/>
      <dgm:spPr/>
      <dgm:t>
        <a:bodyPr/>
        <a:lstStyle/>
        <a:p>
          <a:endParaRPr lang="en-US"/>
        </a:p>
      </dgm:t>
    </dgm:pt>
    <dgm:pt modelId="{2B5490D6-B3CF-41F3-BFA3-8D3B5619FF5A}" type="sibTrans" cxnId="{C20C6068-6064-4AE6-91FB-9DCDA499276A}">
      <dgm:prSet/>
      <dgm:spPr/>
      <dgm:t>
        <a:bodyPr/>
        <a:lstStyle/>
        <a:p>
          <a:endParaRPr lang="en-US"/>
        </a:p>
      </dgm:t>
    </dgm:pt>
    <dgm:pt modelId="{A002C28B-8A0A-45EA-9B90-C0C47D9A12E6}" type="pres">
      <dgm:prSet presAssocID="{3AB1C05B-397A-4A21-B8AC-6D2230014995}" presName="CompostProcess" presStyleCnt="0">
        <dgm:presLayoutVars>
          <dgm:dir/>
          <dgm:resizeHandles val="exact"/>
        </dgm:presLayoutVars>
      </dgm:prSet>
      <dgm:spPr/>
    </dgm:pt>
    <dgm:pt modelId="{7D5BCD70-11CF-408A-8123-8D5D69D90BDB}" type="pres">
      <dgm:prSet presAssocID="{3AB1C05B-397A-4A21-B8AC-6D2230014995}" presName="arrow" presStyleLbl="bgShp" presStyleIdx="0" presStyleCnt="1"/>
      <dgm:spPr/>
    </dgm:pt>
    <dgm:pt modelId="{5CCC7DB6-F2EC-4FFD-A551-7AA70E285CC1}" type="pres">
      <dgm:prSet presAssocID="{3AB1C05B-397A-4A21-B8AC-6D2230014995}" presName="linearProcess" presStyleCnt="0"/>
      <dgm:spPr/>
    </dgm:pt>
    <dgm:pt modelId="{0069A291-17D8-43D0-8B9B-3F90BF9277CC}" type="pres">
      <dgm:prSet presAssocID="{E8727CBC-9706-4E7F-8319-432DE35F7918}" presName="textNode" presStyleLbl="node1" presStyleIdx="0" presStyleCnt="3">
        <dgm:presLayoutVars>
          <dgm:bulletEnabled val="1"/>
        </dgm:presLayoutVars>
      </dgm:prSet>
      <dgm:spPr/>
    </dgm:pt>
    <dgm:pt modelId="{38714461-6A20-4E48-AE88-B19E5EDD0CF0}" type="pres">
      <dgm:prSet presAssocID="{F36D9FC6-43AE-4BFC-82FE-9D1A3E9D680E}" presName="sibTrans" presStyleCnt="0"/>
      <dgm:spPr/>
    </dgm:pt>
    <dgm:pt modelId="{88E71A47-E048-4B41-972F-60E743F6D03B}" type="pres">
      <dgm:prSet presAssocID="{21373DBC-56B6-46F8-8D05-96053A2B4512}" presName="textNode" presStyleLbl="node1" presStyleIdx="1" presStyleCnt="3">
        <dgm:presLayoutVars>
          <dgm:bulletEnabled val="1"/>
        </dgm:presLayoutVars>
      </dgm:prSet>
      <dgm:spPr/>
    </dgm:pt>
    <dgm:pt modelId="{C671C11B-4134-42BB-9BA6-2505040F47C3}" type="pres">
      <dgm:prSet presAssocID="{E8FCD63B-35B8-4ACD-8ECB-C6CA229E03EB}" presName="sibTrans" presStyleCnt="0"/>
      <dgm:spPr/>
    </dgm:pt>
    <dgm:pt modelId="{FBA3DCAE-5CE7-4684-BBD8-315419F5FA53}" type="pres">
      <dgm:prSet presAssocID="{B496569C-273B-4A73-B390-3D7F160B213D}" presName="textNode" presStyleLbl="node1" presStyleIdx="2" presStyleCnt="3">
        <dgm:presLayoutVars>
          <dgm:bulletEnabled val="1"/>
        </dgm:presLayoutVars>
      </dgm:prSet>
      <dgm:spPr/>
    </dgm:pt>
  </dgm:ptLst>
  <dgm:cxnLst>
    <dgm:cxn modelId="{7A8ACC26-3FFF-4C0A-B9B5-BD7387E3FA93}" type="presOf" srcId="{3AB1C05B-397A-4A21-B8AC-6D2230014995}" destId="{A002C28B-8A0A-45EA-9B90-C0C47D9A12E6}" srcOrd="0" destOrd="0" presId="urn:microsoft.com/office/officeart/2005/8/layout/hProcess9"/>
    <dgm:cxn modelId="{BE3ECC64-539E-471C-A054-2759069D0458}" type="presOf" srcId="{E8727CBC-9706-4E7F-8319-432DE35F7918}" destId="{0069A291-17D8-43D0-8B9B-3F90BF9277CC}" srcOrd="0" destOrd="0" presId="urn:microsoft.com/office/officeart/2005/8/layout/hProcess9"/>
    <dgm:cxn modelId="{C20C6068-6064-4AE6-91FB-9DCDA499276A}" srcId="{3AB1C05B-397A-4A21-B8AC-6D2230014995}" destId="{B496569C-273B-4A73-B390-3D7F160B213D}" srcOrd="2" destOrd="0" parTransId="{7A7FA31F-AD20-4705-998C-1158B5EABF16}" sibTransId="{2B5490D6-B3CF-41F3-BFA3-8D3B5619FF5A}"/>
    <dgm:cxn modelId="{F66CA676-7B8D-4D64-9318-93362859041C}" type="presOf" srcId="{21373DBC-56B6-46F8-8D05-96053A2B4512}" destId="{88E71A47-E048-4B41-972F-60E743F6D03B}" srcOrd="0" destOrd="0" presId="urn:microsoft.com/office/officeart/2005/8/layout/hProcess9"/>
    <dgm:cxn modelId="{61D17F7F-4D84-4F52-B950-8A046A232028}" type="presOf" srcId="{B496569C-273B-4A73-B390-3D7F160B213D}" destId="{FBA3DCAE-5CE7-4684-BBD8-315419F5FA53}" srcOrd="0" destOrd="0" presId="urn:microsoft.com/office/officeart/2005/8/layout/hProcess9"/>
    <dgm:cxn modelId="{5820C593-8826-46FA-B024-B8888568E1AA}" srcId="{3AB1C05B-397A-4A21-B8AC-6D2230014995}" destId="{21373DBC-56B6-46F8-8D05-96053A2B4512}" srcOrd="1" destOrd="0" parTransId="{106D5D7C-2CC7-4DAD-B65D-984F29978EDD}" sibTransId="{E8FCD63B-35B8-4ACD-8ECB-C6CA229E03EB}"/>
    <dgm:cxn modelId="{DBB801E0-8C0E-4E57-BAA8-F5A9FF53BAB7}" srcId="{3AB1C05B-397A-4A21-B8AC-6D2230014995}" destId="{E8727CBC-9706-4E7F-8319-432DE35F7918}" srcOrd="0" destOrd="0" parTransId="{4205BC1E-B32C-415F-B3FF-2BC8E20D579A}" sibTransId="{F36D9FC6-43AE-4BFC-82FE-9D1A3E9D680E}"/>
    <dgm:cxn modelId="{08DBB193-869D-43B8-B5BB-FAE763B132F8}" type="presParOf" srcId="{A002C28B-8A0A-45EA-9B90-C0C47D9A12E6}" destId="{7D5BCD70-11CF-408A-8123-8D5D69D90BDB}" srcOrd="0" destOrd="0" presId="urn:microsoft.com/office/officeart/2005/8/layout/hProcess9"/>
    <dgm:cxn modelId="{1B3DEBFA-892B-4ED4-B5EA-2B6527EFAF7E}" type="presParOf" srcId="{A002C28B-8A0A-45EA-9B90-C0C47D9A12E6}" destId="{5CCC7DB6-F2EC-4FFD-A551-7AA70E285CC1}" srcOrd="1" destOrd="0" presId="urn:microsoft.com/office/officeart/2005/8/layout/hProcess9"/>
    <dgm:cxn modelId="{906E4F7F-0F75-464A-B444-7A4081D1C123}" type="presParOf" srcId="{5CCC7DB6-F2EC-4FFD-A551-7AA70E285CC1}" destId="{0069A291-17D8-43D0-8B9B-3F90BF9277CC}" srcOrd="0" destOrd="0" presId="urn:microsoft.com/office/officeart/2005/8/layout/hProcess9"/>
    <dgm:cxn modelId="{78DD0244-C582-45B0-AEA0-C44226BB93DE}" type="presParOf" srcId="{5CCC7DB6-F2EC-4FFD-A551-7AA70E285CC1}" destId="{38714461-6A20-4E48-AE88-B19E5EDD0CF0}" srcOrd="1" destOrd="0" presId="urn:microsoft.com/office/officeart/2005/8/layout/hProcess9"/>
    <dgm:cxn modelId="{4FD27A93-0BD1-4040-9213-2A1BC1328343}" type="presParOf" srcId="{5CCC7DB6-F2EC-4FFD-A551-7AA70E285CC1}" destId="{88E71A47-E048-4B41-972F-60E743F6D03B}" srcOrd="2" destOrd="0" presId="urn:microsoft.com/office/officeart/2005/8/layout/hProcess9"/>
    <dgm:cxn modelId="{44B25621-010E-40F3-8311-31EA3535360F}" type="presParOf" srcId="{5CCC7DB6-F2EC-4FFD-A551-7AA70E285CC1}" destId="{C671C11B-4134-42BB-9BA6-2505040F47C3}" srcOrd="3" destOrd="0" presId="urn:microsoft.com/office/officeart/2005/8/layout/hProcess9"/>
    <dgm:cxn modelId="{D5A3A86E-4B84-49BF-8169-183A9D8DC52A}" type="presParOf" srcId="{5CCC7DB6-F2EC-4FFD-A551-7AA70E285CC1}" destId="{FBA3DCAE-5CE7-4684-BBD8-315419F5FA53}"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D09F5-C894-4AB1-BDBA-ECBFADD31A78}">
      <dsp:nvSpPr>
        <dsp:cNvPr id="0" name=""/>
        <dsp:cNvSpPr/>
      </dsp:nvSpPr>
      <dsp:spPr>
        <a:xfrm>
          <a:off x="0" y="1312"/>
          <a:ext cx="9404352" cy="5591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5D5E0-49B4-4C84-B56B-A4FD9EFA6194}">
      <dsp:nvSpPr>
        <dsp:cNvPr id="0" name=""/>
        <dsp:cNvSpPr/>
      </dsp:nvSpPr>
      <dsp:spPr>
        <a:xfrm>
          <a:off x="169141" y="127120"/>
          <a:ext cx="307530" cy="3075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2FC6B07-99D7-4AA5-BD14-5239BC7EB528}">
      <dsp:nvSpPr>
        <dsp:cNvPr id="0" name=""/>
        <dsp:cNvSpPr/>
      </dsp:nvSpPr>
      <dsp:spPr>
        <a:xfrm>
          <a:off x="645813" y="1312"/>
          <a:ext cx="8758538" cy="55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176" tIns="59176" rIns="59176" bIns="59176" numCol="1" spcCol="1270" anchor="ctr" anchorCtr="0">
          <a:noAutofit/>
        </a:bodyPr>
        <a:lstStyle/>
        <a:p>
          <a:pPr marL="0" lvl="0" indent="0" algn="l" defTabSz="844550">
            <a:lnSpc>
              <a:spcPct val="100000"/>
            </a:lnSpc>
            <a:spcBef>
              <a:spcPct val="0"/>
            </a:spcBef>
            <a:spcAft>
              <a:spcPct val="35000"/>
            </a:spcAft>
            <a:buNone/>
          </a:pPr>
          <a:r>
            <a:rPr lang="en-US" sz="1900" kern="1200"/>
            <a:t>Executive Summary</a:t>
          </a:r>
        </a:p>
      </dsp:txBody>
      <dsp:txXfrm>
        <a:off x="645813" y="1312"/>
        <a:ext cx="8758538" cy="559146"/>
      </dsp:txXfrm>
    </dsp:sp>
    <dsp:sp modelId="{512F74AB-B594-4E8E-9A7E-5837AC5C0045}">
      <dsp:nvSpPr>
        <dsp:cNvPr id="0" name=""/>
        <dsp:cNvSpPr/>
      </dsp:nvSpPr>
      <dsp:spPr>
        <a:xfrm>
          <a:off x="0" y="700244"/>
          <a:ext cx="9404352" cy="5591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4196F9-D828-487C-9060-3B0670FB6F4F}">
      <dsp:nvSpPr>
        <dsp:cNvPr id="0" name=""/>
        <dsp:cNvSpPr/>
      </dsp:nvSpPr>
      <dsp:spPr>
        <a:xfrm>
          <a:off x="169141" y="826052"/>
          <a:ext cx="307530" cy="3075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E0A64FF-1C23-4D6E-8850-DD457C07619A}">
      <dsp:nvSpPr>
        <dsp:cNvPr id="0" name=""/>
        <dsp:cNvSpPr/>
      </dsp:nvSpPr>
      <dsp:spPr>
        <a:xfrm>
          <a:off x="645813" y="700244"/>
          <a:ext cx="8758538" cy="55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176" tIns="59176" rIns="59176" bIns="59176" numCol="1" spcCol="1270" anchor="ctr" anchorCtr="0">
          <a:noAutofit/>
        </a:bodyPr>
        <a:lstStyle/>
        <a:p>
          <a:pPr marL="0" lvl="0" indent="0" algn="l" defTabSz="844550">
            <a:lnSpc>
              <a:spcPct val="100000"/>
            </a:lnSpc>
            <a:spcBef>
              <a:spcPct val="0"/>
            </a:spcBef>
            <a:spcAft>
              <a:spcPct val="35000"/>
            </a:spcAft>
            <a:buNone/>
          </a:pPr>
          <a:r>
            <a:rPr lang="en-US" sz="1900" kern="1200"/>
            <a:t>Introduction</a:t>
          </a:r>
        </a:p>
      </dsp:txBody>
      <dsp:txXfrm>
        <a:off x="645813" y="700244"/>
        <a:ext cx="8758538" cy="559146"/>
      </dsp:txXfrm>
    </dsp:sp>
    <dsp:sp modelId="{6B6BB06D-3C75-47F3-8A56-5AAF8DF0978B}">
      <dsp:nvSpPr>
        <dsp:cNvPr id="0" name=""/>
        <dsp:cNvSpPr/>
      </dsp:nvSpPr>
      <dsp:spPr>
        <a:xfrm>
          <a:off x="0" y="1399177"/>
          <a:ext cx="9404352" cy="5591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A02205-569F-469B-AA88-BA470E7E9515}">
      <dsp:nvSpPr>
        <dsp:cNvPr id="0" name=""/>
        <dsp:cNvSpPr/>
      </dsp:nvSpPr>
      <dsp:spPr>
        <a:xfrm>
          <a:off x="169141" y="1524985"/>
          <a:ext cx="307530" cy="3075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F70C1E9-85B9-45C1-98EE-D8FC391D1700}">
      <dsp:nvSpPr>
        <dsp:cNvPr id="0" name=""/>
        <dsp:cNvSpPr/>
      </dsp:nvSpPr>
      <dsp:spPr>
        <a:xfrm>
          <a:off x="645813" y="1399177"/>
          <a:ext cx="8758538" cy="55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176" tIns="59176" rIns="59176" bIns="59176" numCol="1" spcCol="1270" anchor="ctr" anchorCtr="0">
          <a:noAutofit/>
        </a:bodyPr>
        <a:lstStyle/>
        <a:p>
          <a:pPr marL="0" lvl="0" indent="0" algn="l" defTabSz="844550">
            <a:lnSpc>
              <a:spcPct val="100000"/>
            </a:lnSpc>
            <a:spcBef>
              <a:spcPct val="0"/>
            </a:spcBef>
            <a:spcAft>
              <a:spcPct val="35000"/>
            </a:spcAft>
            <a:buNone/>
          </a:pPr>
          <a:r>
            <a:rPr lang="en-US" sz="1900" kern="1200"/>
            <a:t>Methodology</a:t>
          </a:r>
        </a:p>
      </dsp:txBody>
      <dsp:txXfrm>
        <a:off x="645813" y="1399177"/>
        <a:ext cx="8758538" cy="559146"/>
      </dsp:txXfrm>
    </dsp:sp>
    <dsp:sp modelId="{2921982C-B88A-465C-B303-6D241D01CA76}">
      <dsp:nvSpPr>
        <dsp:cNvPr id="0" name=""/>
        <dsp:cNvSpPr/>
      </dsp:nvSpPr>
      <dsp:spPr>
        <a:xfrm>
          <a:off x="0" y="2098110"/>
          <a:ext cx="9404352" cy="5591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8BA472-D6D0-45A5-9AA9-46EC2873A607}">
      <dsp:nvSpPr>
        <dsp:cNvPr id="0" name=""/>
        <dsp:cNvSpPr/>
      </dsp:nvSpPr>
      <dsp:spPr>
        <a:xfrm>
          <a:off x="169141" y="2223918"/>
          <a:ext cx="307530" cy="3075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0E56EE-27F2-4E26-9DAC-52E7F74A4163}">
      <dsp:nvSpPr>
        <dsp:cNvPr id="0" name=""/>
        <dsp:cNvSpPr/>
      </dsp:nvSpPr>
      <dsp:spPr>
        <a:xfrm>
          <a:off x="645813" y="2098110"/>
          <a:ext cx="8758538" cy="55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176" tIns="59176" rIns="59176" bIns="59176" numCol="1" spcCol="1270" anchor="ctr" anchorCtr="0">
          <a:noAutofit/>
        </a:bodyPr>
        <a:lstStyle/>
        <a:p>
          <a:pPr marL="0" lvl="0" indent="0" algn="l" defTabSz="844550">
            <a:lnSpc>
              <a:spcPct val="100000"/>
            </a:lnSpc>
            <a:spcBef>
              <a:spcPct val="0"/>
            </a:spcBef>
            <a:spcAft>
              <a:spcPct val="35000"/>
            </a:spcAft>
            <a:buNone/>
          </a:pPr>
          <a:r>
            <a:rPr lang="en-US" sz="1900" kern="1200"/>
            <a:t>Results</a:t>
          </a:r>
        </a:p>
      </dsp:txBody>
      <dsp:txXfrm>
        <a:off x="645813" y="2098110"/>
        <a:ext cx="8758538" cy="559146"/>
      </dsp:txXfrm>
    </dsp:sp>
    <dsp:sp modelId="{BD223F01-2209-44F2-9C7F-F88DB4CF7EA8}">
      <dsp:nvSpPr>
        <dsp:cNvPr id="0" name=""/>
        <dsp:cNvSpPr/>
      </dsp:nvSpPr>
      <dsp:spPr>
        <a:xfrm>
          <a:off x="0" y="2797042"/>
          <a:ext cx="9404352" cy="5591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C35076-EF42-4339-8CC8-E528C70D1730}">
      <dsp:nvSpPr>
        <dsp:cNvPr id="0" name=""/>
        <dsp:cNvSpPr/>
      </dsp:nvSpPr>
      <dsp:spPr>
        <a:xfrm>
          <a:off x="169141" y="2922850"/>
          <a:ext cx="307530" cy="3075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D251E5E-DA9A-4E7B-B3D6-5F53415AB22C}">
      <dsp:nvSpPr>
        <dsp:cNvPr id="0" name=""/>
        <dsp:cNvSpPr/>
      </dsp:nvSpPr>
      <dsp:spPr>
        <a:xfrm>
          <a:off x="645813" y="2797042"/>
          <a:ext cx="8758538" cy="55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176" tIns="59176" rIns="59176" bIns="59176" numCol="1" spcCol="1270" anchor="ctr" anchorCtr="0">
          <a:noAutofit/>
        </a:bodyPr>
        <a:lstStyle/>
        <a:p>
          <a:pPr marL="0" lvl="0" indent="0" algn="l" defTabSz="844550">
            <a:lnSpc>
              <a:spcPct val="100000"/>
            </a:lnSpc>
            <a:spcBef>
              <a:spcPct val="0"/>
            </a:spcBef>
            <a:spcAft>
              <a:spcPct val="35000"/>
            </a:spcAft>
            <a:buNone/>
          </a:pPr>
          <a:r>
            <a:rPr lang="en-US" sz="1900" kern="1200"/>
            <a:t>Conclusion</a:t>
          </a:r>
        </a:p>
      </dsp:txBody>
      <dsp:txXfrm>
        <a:off x="645813" y="2797042"/>
        <a:ext cx="8758538" cy="559146"/>
      </dsp:txXfrm>
    </dsp:sp>
    <dsp:sp modelId="{134D41C9-8499-424E-B217-86B883793E63}">
      <dsp:nvSpPr>
        <dsp:cNvPr id="0" name=""/>
        <dsp:cNvSpPr/>
      </dsp:nvSpPr>
      <dsp:spPr>
        <a:xfrm>
          <a:off x="0" y="3495975"/>
          <a:ext cx="9404352" cy="5591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C494C2-0C5E-49DF-8A32-E2B32AB3E1E8}">
      <dsp:nvSpPr>
        <dsp:cNvPr id="0" name=""/>
        <dsp:cNvSpPr/>
      </dsp:nvSpPr>
      <dsp:spPr>
        <a:xfrm>
          <a:off x="169141" y="3621783"/>
          <a:ext cx="307530" cy="30753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EFF7889-6831-41AE-BBDE-CB2BC0E8C22D}">
      <dsp:nvSpPr>
        <dsp:cNvPr id="0" name=""/>
        <dsp:cNvSpPr/>
      </dsp:nvSpPr>
      <dsp:spPr>
        <a:xfrm>
          <a:off x="645813" y="3495975"/>
          <a:ext cx="8758538" cy="55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176" tIns="59176" rIns="59176" bIns="59176" numCol="1" spcCol="1270" anchor="ctr" anchorCtr="0">
          <a:noAutofit/>
        </a:bodyPr>
        <a:lstStyle/>
        <a:p>
          <a:pPr marL="0" lvl="0" indent="0" algn="l" defTabSz="844550">
            <a:lnSpc>
              <a:spcPct val="100000"/>
            </a:lnSpc>
            <a:spcBef>
              <a:spcPct val="0"/>
            </a:spcBef>
            <a:spcAft>
              <a:spcPct val="35000"/>
            </a:spcAft>
            <a:buNone/>
          </a:pPr>
          <a:r>
            <a:rPr lang="en-US" sz="1900" kern="1200"/>
            <a:t>Appendix</a:t>
          </a:r>
        </a:p>
      </dsp:txBody>
      <dsp:txXfrm>
        <a:off x="645813" y="3495975"/>
        <a:ext cx="8758538" cy="5591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9A161B-CB1C-4EA0-986E-89F8FA19E762}">
      <dsp:nvSpPr>
        <dsp:cNvPr id="0" name=""/>
        <dsp:cNvSpPr/>
      </dsp:nvSpPr>
      <dsp:spPr>
        <a:xfrm rot="5400000">
          <a:off x="-278447" y="278969"/>
          <a:ext cx="1856316" cy="1299421"/>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Connect to API</a:t>
          </a:r>
          <a:endParaRPr lang="en-US" sz="1200" kern="1200" dirty="0"/>
        </a:p>
      </dsp:txBody>
      <dsp:txXfrm rot="-5400000">
        <a:off x="1" y="650233"/>
        <a:ext cx="1299421" cy="556895"/>
      </dsp:txXfrm>
    </dsp:sp>
    <dsp:sp modelId="{3B59FC82-D5C3-4EAD-9DB1-A8D6F189A13F}">
      <dsp:nvSpPr>
        <dsp:cNvPr id="0" name=""/>
        <dsp:cNvSpPr/>
      </dsp:nvSpPr>
      <dsp:spPr>
        <a:xfrm rot="5400000">
          <a:off x="3717172" y="-2170514"/>
          <a:ext cx="1206605" cy="6042108"/>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a:t>Request data from API</a:t>
          </a:r>
          <a:endParaRPr lang="en-US" sz="2300" kern="1200" dirty="0"/>
        </a:p>
        <a:p>
          <a:pPr marL="228600" lvl="1" indent="-228600" algn="l" defTabSz="1022350">
            <a:lnSpc>
              <a:spcPct val="90000"/>
            </a:lnSpc>
            <a:spcBef>
              <a:spcPct val="0"/>
            </a:spcBef>
            <a:spcAft>
              <a:spcPct val="15000"/>
            </a:spcAft>
            <a:buChar char="•"/>
          </a:pPr>
          <a:r>
            <a:rPr lang="en-US" sz="2300" kern="1200"/>
            <a:t>Allocate data to variable</a:t>
          </a:r>
          <a:endParaRPr lang="en-US" sz="2300" kern="1200" dirty="0"/>
        </a:p>
      </dsp:txBody>
      <dsp:txXfrm rot="-5400000">
        <a:off x="1299421" y="306139"/>
        <a:ext cx="5983206" cy="1088801"/>
      </dsp:txXfrm>
    </dsp:sp>
    <dsp:sp modelId="{A703692F-CD4D-453F-8E56-7221FE779504}">
      <dsp:nvSpPr>
        <dsp:cNvPr id="0" name=""/>
        <dsp:cNvSpPr/>
      </dsp:nvSpPr>
      <dsp:spPr>
        <a:xfrm rot="5400000">
          <a:off x="-278447" y="1943560"/>
          <a:ext cx="1856316" cy="1299421"/>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Clean Data</a:t>
          </a:r>
          <a:endParaRPr lang="en-US" sz="1200" kern="1200" dirty="0"/>
        </a:p>
      </dsp:txBody>
      <dsp:txXfrm rot="-5400000">
        <a:off x="1" y="2314824"/>
        <a:ext cx="1299421" cy="556895"/>
      </dsp:txXfrm>
    </dsp:sp>
    <dsp:sp modelId="{D9D8B506-F049-4D76-B249-8B9A21F158CC}">
      <dsp:nvSpPr>
        <dsp:cNvPr id="0" name=""/>
        <dsp:cNvSpPr/>
      </dsp:nvSpPr>
      <dsp:spPr>
        <a:xfrm rot="5400000">
          <a:off x="3717172" y="-752638"/>
          <a:ext cx="1206605" cy="6042108"/>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a:t>Filter and Sort data</a:t>
          </a:r>
          <a:endParaRPr lang="en-US" sz="2300" kern="1200" dirty="0"/>
        </a:p>
        <a:p>
          <a:pPr marL="228600" lvl="1" indent="-228600" algn="l" defTabSz="1022350">
            <a:lnSpc>
              <a:spcPct val="90000"/>
            </a:lnSpc>
            <a:spcBef>
              <a:spcPct val="0"/>
            </a:spcBef>
            <a:spcAft>
              <a:spcPct val="15000"/>
            </a:spcAft>
            <a:buChar char="•"/>
          </a:pPr>
          <a:r>
            <a:rPr lang="en-US" sz="2300" kern="1200"/>
            <a:t>Create new variables and labels</a:t>
          </a:r>
          <a:endParaRPr lang="en-US" sz="2300" kern="1200" dirty="0"/>
        </a:p>
      </dsp:txBody>
      <dsp:txXfrm rot="-5400000">
        <a:off x="1299421" y="1724015"/>
        <a:ext cx="5983206" cy="1088801"/>
      </dsp:txXfrm>
    </dsp:sp>
    <dsp:sp modelId="{B95982A4-7D23-4D9D-99AA-1444103CFB85}">
      <dsp:nvSpPr>
        <dsp:cNvPr id="0" name=""/>
        <dsp:cNvSpPr/>
      </dsp:nvSpPr>
      <dsp:spPr>
        <a:xfrm rot="5400000">
          <a:off x="-278447" y="3608151"/>
          <a:ext cx="1856316" cy="1299421"/>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Analyze and Identify remaining issues</a:t>
          </a:r>
          <a:endParaRPr lang="en-US" sz="1200" kern="1200" dirty="0"/>
        </a:p>
      </dsp:txBody>
      <dsp:txXfrm rot="-5400000">
        <a:off x="1" y="3979415"/>
        <a:ext cx="1299421" cy="556895"/>
      </dsp:txXfrm>
    </dsp:sp>
    <dsp:sp modelId="{5DEA74F9-09B6-4FAA-A79B-00757C26D3F6}">
      <dsp:nvSpPr>
        <dsp:cNvPr id="0" name=""/>
        <dsp:cNvSpPr/>
      </dsp:nvSpPr>
      <dsp:spPr>
        <a:xfrm rot="5400000">
          <a:off x="3717172" y="911952"/>
          <a:ext cx="1206605" cy="6042108"/>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a:t>Fix missing values</a:t>
          </a:r>
          <a:endParaRPr lang="en-US" sz="2300" kern="1200" dirty="0"/>
        </a:p>
        <a:p>
          <a:pPr marL="228600" lvl="1" indent="-228600" algn="l" defTabSz="1022350">
            <a:lnSpc>
              <a:spcPct val="90000"/>
            </a:lnSpc>
            <a:spcBef>
              <a:spcPct val="0"/>
            </a:spcBef>
            <a:spcAft>
              <a:spcPct val="15000"/>
            </a:spcAft>
            <a:buChar char="•"/>
          </a:pPr>
          <a:r>
            <a:rPr lang="en-US" sz="2300" kern="1200"/>
            <a:t>Ensure accuracy and correct data types</a:t>
          </a:r>
          <a:endParaRPr lang="en-US" sz="2300" kern="1200" dirty="0"/>
        </a:p>
      </dsp:txBody>
      <dsp:txXfrm rot="-5400000">
        <a:off x="1299421" y="3388605"/>
        <a:ext cx="5983206" cy="10888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B735BE-C5ED-4685-B3C9-107340A27188}">
      <dsp:nvSpPr>
        <dsp:cNvPr id="0" name=""/>
        <dsp:cNvSpPr/>
      </dsp:nvSpPr>
      <dsp:spPr>
        <a:xfrm rot="5400000">
          <a:off x="-289718" y="292805"/>
          <a:ext cx="1931458" cy="1352020"/>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Establish Connection</a:t>
          </a:r>
        </a:p>
      </dsp:txBody>
      <dsp:txXfrm rot="-5400000">
        <a:off x="1" y="679096"/>
        <a:ext cx="1352020" cy="579438"/>
      </dsp:txXfrm>
    </dsp:sp>
    <dsp:sp modelId="{8C086D05-8720-42EE-9D02-57A906EA9BAC}">
      <dsp:nvSpPr>
        <dsp:cNvPr id="0" name=""/>
        <dsp:cNvSpPr/>
      </dsp:nvSpPr>
      <dsp:spPr>
        <a:xfrm rot="5400000">
          <a:off x="3977403" y="-2622296"/>
          <a:ext cx="1255447" cy="6506214"/>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0256" tIns="24130" rIns="24130" bIns="24130" numCol="1" spcCol="1270" anchor="ctr" anchorCtr="0">
          <a:noAutofit/>
        </a:bodyPr>
        <a:lstStyle/>
        <a:p>
          <a:pPr marL="285750" lvl="1" indent="-285750" algn="l" defTabSz="1689100">
            <a:lnSpc>
              <a:spcPct val="90000"/>
            </a:lnSpc>
            <a:spcBef>
              <a:spcPct val="0"/>
            </a:spcBef>
            <a:spcAft>
              <a:spcPct val="15000"/>
            </a:spcAft>
            <a:buChar char="•"/>
          </a:pPr>
          <a:r>
            <a:rPr lang="en-US" sz="3800" kern="1200" dirty="0"/>
            <a:t>Request information from website</a:t>
          </a:r>
        </a:p>
      </dsp:txBody>
      <dsp:txXfrm rot="-5400000">
        <a:off x="1352020" y="64373"/>
        <a:ext cx="6444928" cy="1132875"/>
      </dsp:txXfrm>
    </dsp:sp>
    <dsp:sp modelId="{AABA984A-6545-4376-9ABF-1FF343C53545}">
      <dsp:nvSpPr>
        <dsp:cNvPr id="0" name=""/>
        <dsp:cNvSpPr/>
      </dsp:nvSpPr>
      <dsp:spPr>
        <a:xfrm rot="5400000">
          <a:off x="-289718" y="2033323"/>
          <a:ext cx="1931458" cy="1352020"/>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Gather HTML data</a:t>
          </a:r>
        </a:p>
      </dsp:txBody>
      <dsp:txXfrm rot="-5400000">
        <a:off x="1" y="2419614"/>
        <a:ext cx="1352020" cy="579438"/>
      </dsp:txXfrm>
    </dsp:sp>
    <dsp:sp modelId="{E5B87AB3-E828-477D-A159-FA972D5C7314}">
      <dsp:nvSpPr>
        <dsp:cNvPr id="0" name=""/>
        <dsp:cNvSpPr/>
      </dsp:nvSpPr>
      <dsp:spPr>
        <a:xfrm rot="5400000">
          <a:off x="3977403" y="-881778"/>
          <a:ext cx="1255447" cy="6506214"/>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0256" tIns="24130" rIns="24130" bIns="24130" numCol="1" spcCol="1270" anchor="ctr" anchorCtr="0">
          <a:noAutofit/>
        </a:bodyPr>
        <a:lstStyle/>
        <a:p>
          <a:pPr marL="285750" lvl="1" indent="-285750" algn="l" defTabSz="1689100">
            <a:lnSpc>
              <a:spcPct val="90000"/>
            </a:lnSpc>
            <a:spcBef>
              <a:spcPct val="0"/>
            </a:spcBef>
            <a:spcAft>
              <a:spcPct val="15000"/>
            </a:spcAft>
            <a:buChar char="•"/>
          </a:pPr>
          <a:r>
            <a:rPr lang="en-US" sz="3800" kern="1200" dirty="0"/>
            <a:t>Get HTML data and identify table columns </a:t>
          </a:r>
        </a:p>
      </dsp:txBody>
      <dsp:txXfrm rot="-5400000">
        <a:off x="1352020" y="1804891"/>
        <a:ext cx="6444928" cy="1132875"/>
      </dsp:txXfrm>
    </dsp:sp>
    <dsp:sp modelId="{BE941338-18D5-4187-AF70-E46530F84B58}">
      <dsp:nvSpPr>
        <dsp:cNvPr id="0" name=""/>
        <dsp:cNvSpPr/>
      </dsp:nvSpPr>
      <dsp:spPr>
        <a:xfrm rot="5400000">
          <a:off x="-289718" y="3773840"/>
          <a:ext cx="1931458" cy="1352020"/>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Create </a:t>
          </a:r>
          <a:r>
            <a:rPr lang="en-US" sz="1800" kern="1200" dirty="0" err="1"/>
            <a:t>Dataframe</a:t>
          </a:r>
          <a:endParaRPr lang="en-US" sz="1800" kern="1200" dirty="0"/>
        </a:p>
      </dsp:txBody>
      <dsp:txXfrm rot="-5400000">
        <a:off x="1" y="4160131"/>
        <a:ext cx="1352020" cy="579438"/>
      </dsp:txXfrm>
    </dsp:sp>
    <dsp:sp modelId="{4C6C9D9F-6509-4E5A-8384-D402BA5CC706}">
      <dsp:nvSpPr>
        <dsp:cNvPr id="0" name=""/>
        <dsp:cNvSpPr/>
      </dsp:nvSpPr>
      <dsp:spPr>
        <a:xfrm rot="5400000">
          <a:off x="3977403" y="858739"/>
          <a:ext cx="1255447" cy="6506214"/>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0256" tIns="24130" rIns="24130" bIns="24130" numCol="1" spcCol="1270" anchor="ctr" anchorCtr="0">
          <a:noAutofit/>
        </a:bodyPr>
        <a:lstStyle/>
        <a:p>
          <a:pPr marL="285750" lvl="1" indent="-285750" algn="l" defTabSz="1689100">
            <a:lnSpc>
              <a:spcPct val="90000"/>
            </a:lnSpc>
            <a:spcBef>
              <a:spcPct val="0"/>
            </a:spcBef>
            <a:spcAft>
              <a:spcPct val="15000"/>
            </a:spcAft>
            <a:buChar char="•"/>
          </a:pPr>
          <a:r>
            <a:rPr lang="en-US" sz="3800" kern="1200" dirty="0"/>
            <a:t>Create </a:t>
          </a:r>
          <a:r>
            <a:rPr lang="en-US" sz="3800" kern="1200" dirty="0" err="1"/>
            <a:t>dataframe</a:t>
          </a:r>
          <a:r>
            <a:rPr lang="en-US" sz="3800" kern="1200" dirty="0"/>
            <a:t> by parsing HTML tables</a:t>
          </a:r>
        </a:p>
      </dsp:txBody>
      <dsp:txXfrm rot="-5400000">
        <a:off x="1352020" y="3545408"/>
        <a:ext cx="6444928" cy="11328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2466D-F6E0-4C03-A61B-CA348A78A640}">
      <dsp:nvSpPr>
        <dsp:cNvPr id="0" name=""/>
        <dsp:cNvSpPr/>
      </dsp:nvSpPr>
      <dsp:spPr>
        <a:xfrm>
          <a:off x="405523" y="0"/>
          <a:ext cx="2438400" cy="135466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EDA</a:t>
          </a:r>
        </a:p>
      </dsp:txBody>
      <dsp:txXfrm>
        <a:off x="445200" y="39677"/>
        <a:ext cx="2359046" cy="1275312"/>
      </dsp:txXfrm>
    </dsp:sp>
    <dsp:sp modelId="{F7232C1C-8221-4AFD-BBE7-C9C86BF2940D}">
      <dsp:nvSpPr>
        <dsp:cNvPr id="0" name=""/>
        <dsp:cNvSpPr/>
      </dsp:nvSpPr>
      <dsp:spPr>
        <a:xfrm rot="5400000">
          <a:off x="1370723" y="1388533"/>
          <a:ext cx="508000" cy="609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rot="-5400000">
        <a:off x="1441843" y="1439333"/>
        <a:ext cx="365760" cy="355600"/>
      </dsp:txXfrm>
    </dsp:sp>
    <dsp:sp modelId="{54DD538C-D372-4798-97AE-11997010AE57}">
      <dsp:nvSpPr>
        <dsp:cNvPr id="0" name=""/>
        <dsp:cNvSpPr/>
      </dsp:nvSpPr>
      <dsp:spPr>
        <a:xfrm>
          <a:off x="405523" y="2032000"/>
          <a:ext cx="2438400" cy="135466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Statistics</a:t>
          </a:r>
        </a:p>
      </dsp:txBody>
      <dsp:txXfrm>
        <a:off x="445200" y="2071677"/>
        <a:ext cx="2359046" cy="1275312"/>
      </dsp:txXfrm>
    </dsp:sp>
    <dsp:sp modelId="{FA4CA8A4-12E8-43D1-BB0F-CE83F1E9BAF8}">
      <dsp:nvSpPr>
        <dsp:cNvPr id="0" name=""/>
        <dsp:cNvSpPr/>
      </dsp:nvSpPr>
      <dsp:spPr>
        <a:xfrm rot="5400000">
          <a:off x="1370723" y="3420533"/>
          <a:ext cx="508000" cy="609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rot="-5400000">
        <a:off x="1441843" y="3471333"/>
        <a:ext cx="365760" cy="355600"/>
      </dsp:txXfrm>
    </dsp:sp>
    <dsp:sp modelId="{241B5386-CF0B-45C4-B8DF-7B663A47A399}">
      <dsp:nvSpPr>
        <dsp:cNvPr id="0" name=""/>
        <dsp:cNvSpPr/>
      </dsp:nvSpPr>
      <dsp:spPr>
        <a:xfrm>
          <a:off x="405523" y="4064000"/>
          <a:ext cx="2438400" cy="135466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Creating new labels</a:t>
          </a:r>
        </a:p>
      </dsp:txBody>
      <dsp:txXfrm>
        <a:off x="445200" y="4103677"/>
        <a:ext cx="2359046" cy="12753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BCD70-11CF-408A-8123-8D5D69D90BDB}">
      <dsp:nvSpPr>
        <dsp:cNvPr id="0" name=""/>
        <dsp:cNvSpPr/>
      </dsp:nvSpPr>
      <dsp:spPr>
        <a:xfrm>
          <a:off x="469549" y="0"/>
          <a:ext cx="5321562"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69A291-17D8-43D0-8B9B-3F90BF9277CC}">
      <dsp:nvSpPr>
        <dsp:cNvPr id="0" name=""/>
        <dsp:cNvSpPr/>
      </dsp:nvSpPr>
      <dsp:spPr>
        <a:xfrm>
          <a:off x="212153" y="1305401"/>
          <a:ext cx="1878198" cy="174053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Create model</a:t>
          </a:r>
        </a:p>
      </dsp:txBody>
      <dsp:txXfrm>
        <a:off x="297119" y="1390367"/>
        <a:ext cx="1708266" cy="1570603"/>
      </dsp:txXfrm>
    </dsp:sp>
    <dsp:sp modelId="{88E71A47-E048-4B41-972F-60E743F6D03B}">
      <dsp:nvSpPr>
        <dsp:cNvPr id="0" name=""/>
        <dsp:cNvSpPr/>
      </dsp:nvSpPr>
      <dsp:spPr>
        <a:xfrm>
          <a:off x="2191231" y="1305401"/>
          <a:ext cx="1878198" cy="174053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Split data into Training and Testing</a:t>
          </a:r>
        </a:p>
      </dsp:txBody>
      <dsp:txXfrm>
        <a:off x="2276197" y="1390367"/>
        <a:ext cx="1708266" cy="1570603"/>
      </dsp:txXfrm>
    </dsp:sp>
    <dsp:sp modelId="{FBA3DCAE-5CE7-4684-BBD8-315419F5FA53}">
      <dsp:nvSpPr>
        <dsp:cNvPr id="0" name=""/>
        <dsp:cNvSpPr/>
      </dsp:nvSpPr>
      <dsp:spPr>
        <a:xfrm>
          <a:off x="4170310" y="1305401"/>
          <a:ext cx="1878198" cy="174053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Train model then use test set and compare results</a:t>
          </a:r>
        </a:p>
      </dsp:txBody>
      <dsp:txXfrm>
        <a:off x="4255276" y="1390367"/>
        <a:ext cx="1708266" cy="157060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139624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4165893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668076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2032886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E4E5C39-FE1E-4048-9E78-68F07A4195FB}" type="datetimeFigureOut">
              <a:rPr lang="en-US" smtClean="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321696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186083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4/16/2023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58156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4/16/2023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82099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E4E5C39-FE1E-4048-9E78-68F07A4195FB}" type="datetimeFigureOut">
              <a:rPr lang="en-US" smtClean="0"/>
              <a:t>4/16/2023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794439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E4E5C39-FE1E-4048-9E78-68F07A4195FB}" type="datetimeFigureOut">
              <a:rPr lang="en-US" smtClean="0"/>
              <a:t>4/16/2023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68185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E4E5C39-FE1E-4048-9E78-68F07A4195FB}" type="datetimeFigureOut">
              <a:rPr lang="en-US" smtClean="0"/>
              <a:t>4/16/2023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037492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4/16/2023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847460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3667997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281725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2537718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8868752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4/16/2023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1090215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4/16/2023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7563979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6080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423856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952552592"/>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921809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862569662"/>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929571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53560283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image" Target="../media/image4.png"/><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3.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image" Target="../media/image2.png"/><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theme" Target="../theme/theme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4/16/2023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490513070"/>
      </p:ext>
    </p:extLst>
  </p:cSld>
  <p:clrMap bg1="dk1" tx1="lt1" bg2="dk2" tx2="lt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771" r:id="rId21"/>
    <p:sldLayoutId id="2147483772" r:id="rId22"/>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WilliamChaudoin/AppliedDataScienceCapstone/blob/master/Data%20Collection.ipynb" TargetMode="External"/><Relationship Id="rId7" Type="http://schemas.openxmlformats.org/officeDocument/2006/relationships/diagramColors" Target="../diagrams/colors2.xml"/><Relationship Id="rId2" Type="http://schemas.openxmlformats.org/officeDocument/2006/relationships/image" Target="../media/image25.png"/><Relationship Id="rId1" Type="http://schemas.openxmlformats.org/officeDocument/2006/relationships/slideLayout" Target="../slideLayouts/slideLayout3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WilliamChaudoin/AppliedDataScienceCapstone/blob/master/Webscraping.ipynb" TargetMode="External"/><Relationship Id="rId7" Type="http://schemas.openxmlformats.org/officeDocument/2006/relationships/diagramColors" Target="../diagrams/colors3.xml"/><Relationship Id="rId2" Type="http://schemas.openxmlformats.org/officeDocument/2006/relationships/image" Target="../media/image25.png"/><Relationship Id="rId1" Type="http://schemas.openxmlformats.org/officeDocument/2006/relationships/slideLayout" Target="../slideLayouts/slideLayout3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WilliamChaudoin/AppliedDataScienceCapstone/blob/master/Data%20Wrangling.ipynb" TargetMode="External"/><Relationship Id="rId7" Type="http://schemas.openxmlformats.org/officeDocument/2006/relationships/diagramColors" Target="../diagrams/colors4.xml"/><Relationship Id="rId2" Type="http://schemas.openxmlformats.org/officeDocument/2006/relationships/image" Target="../media/image25.png"/><Relationship Id="rId1" Type="http://schemas.openxmlformats.org/officeDocument/2006/relationships/slideLayout" Target="../slideLayouts/slideLayout3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WilliamChaudoin/AppliedDataScienceCapstone/blob/master/EDA%20Visualization.ipynb" TargetMode="External"/><Relationship Id="rId2" Type="http://schemas.openxmlformats.org/officeDocument/2006/relationships/image" Target="../media/image1.jpeg"/><Relationship Id="rId1" Type="http://schemas.openxmlformats.org/officeDocument/2006/relationships/slideLayout" Target="../slideLayouts/slideLayout3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WilliamChaudoin/AppliedDataScienceCapstone/blob/master/EDA%20SQL.ipynb" TargetMode="External"/><Relationship Id="rId2" Type="http://schemas.openxmlformats.org/officeDocument/2006/relationships/image" Target="../media/image1.jpeg"/><Relationship Id="rId1" Type="http://schemas.openxmlformats.org/officeDocument/2006/relationships/slideLayout" Target="../slideLayouts/slideLayout32.xml"/><Relationship Id="rId5" Type="http://schemas.openxmlformats.org/officeDocument/2006/relationships/image" Target="../media/image28.sv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WilliamChaudoin/AppliedDataScienceCapstone/blob/master/Folium.ipynb" TargetMode="External"/><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WilliamChaudoin/AppliedDataScienceCapstone/blob/master/spacex_dash_app.py" TargetMode="External"/><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WilliamChaudoin/AppliedDataScienceCapstone/blob/master/Machine%20Learning.ipynb" TargetMode="External"/><Relationship Id="rId7" Type="http://schemas.openxmlformats.org/officeDocument/2006/relationships/diagramColors" Target="../diagrams/colors5.xml"/><Relationship Id="rId2" Type="http://schemas.openxmlformats.org/officeDocument/2006/relationships/image" Target="../media/image25.png"/><Relationship Id="rId1" Type="http://schemas.openxmlformats.org/officeDocument/2006/relationships/slideLayout" Target="../slideLayouts/slideLayout3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3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8" Type="http://schemas.openxmlformats.org/officeDocument/2006/relationships/hyperlink" Target="https://github.com/WilliamChaudoin/AppliedDataScienceCapstone/blob/master/Data%20Collection.ipynb" TargetMode="External"/><Relationship Id="rId13" Type="http://schemas.openxmlformats.org/officeDocument/2006/relationships/hyperlink" Target="https://github.com/WilliamChaudoin/AppliedDataScienceCapstone/blob/master/Folium.ipynb" TargetMode="Externa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hyperlink" Target="https://github.com/WilliamChaudoin/AppliedDataScienceCapstone/blob/master/EDA%20Visualization.ipynb" TargetMode="External"/><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image" Target="../media/image4.png"/><Relationship Id="rId11" Type="http://schemas.openxmlformats.org/officeDocument/2006/relationships/hyperlink" Target="https://github.com/WilliamChaudoin/AppliedDataScienceCapstone/blob/master/EDA%20SQL.ipynb" TargetMode="External"/><Relationship Id="rId5" Type="http://schemas.openxmlformats.org/officeDocument/2006/relationships/image" Target="../media/image3.png"/><Relationship Id="rId15" Type="http://schemas.openxmlformats.org/officeDocument/2006/relationships/hyperlink" Target="https://github.com/WilliamChaudoin/AppliedDataScienceCapstone/blob/master/Machine%20Learning.ipynb" TargetMode="External"/><Relationship Id="rId10" Type="http://schemas.openxmlformats.org/officeDocument/2006/relationships/hyperlink" Target="https://github.com/WilliamChaudoin/AppliedDataScienceCapstone/blob/master/Data%20Wrangling.ipynb" TargetMode="External"/><Relationship Id="rId4" Type="http://schemas.openxmlformats.org/officeDocument/2006/relationships/image" Target="../media/image2.png"/><Relationship Id="rId9" Type="http://schemas.openxmlformats.org/officeDocument/2006/relationships/hyperlink" Target="https://github.com/WilliamChaudoin/AppliedDataScienceCapstone/blob/master/Webscraping.ipynb" TargetMode="External"/><Relationship Id="rId14" Type="http://schemas.openxmlformats.org/officeDocument/2006/relationships/hyperlink" Target="https://github.com/WilliamChaudoin/AppliedDataScienceCapstone/blob/master/spacex_dash_app.py"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1.jpeg"/><Relationship Id="rId1" Type="http://schemas.openxmlformats.org/officeDocument/2006/relationships/slideLayout" Target="../slideLayouts/slideLayout32.xml"/><Relationship Id="rId4" Type="http://schemas.openxmlformats.org/officeDocument/2006/relationships/hyperlink" Target="https://en.wikipedia.org/wiki/List_of_Falcon_9_and_Falcon_Heavy_launch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&lt;William Chaudoin&gt;</a:t>
            </a:r>
          </a:p>
          <a:p>
            <a:r>
              <a:rPr lang="en-US" dirty="0">
                <a:solidFill>
                  <a:schemeClr val="bg2"/>
                </a:solidFill>
                <a:latin typeface="Abadi" panose="020B0604020104020204" pitchFamily="34" charset="0"/>
                <a:ea typeface="SF Pro" pitchFamily="2" charset="0"/>
                <a:cs typeface="SF Pro" pitchFamily="2" charset="0"/>
              </a:rPr>
              <a:t>&lt;04/12/23&gt;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Contact and request information from API to establish connection</a:t>
            </a:r>
          </a:p>
          <a:p>
            <a:pPr>
              <a:lnSpc>
                <a:spcPct val="100000"/>
              </a:lnSpc>
              <a:spcBef>
                <a:spcPts val="1400"/>
              </a:spcBef>
            </a:pPr>
            <a:r>
              <a:rPr lang="en-US" sz="2200" dirty="0">
                <a:solidFill>
                  <a:schemeClr val="accent3">
                    <a:lumMod val="25000"/>
                  </a:schemeClr>
                </a:solidFill>
                <a:latin typeface="Abadi" panose="020B0604020104020204" pitchFamily="34" charset="0"/>
              </a:rPr>
              <a:t>Import dataset and prepare for analysis.</a:t>
            </a:r>
          </a:p>
          <a:p>
            <a:pPr>
              <a:lnSpc>
                <a:spcPct val="100000"/>
              </a:lnSpc>
              <a:spcBef>
                <a:spcPts val="1400"/>
              </a:spcBef>
            </a:pPr>
            <a:r>
              <a:rPr lang="en-US" sz="2200" dirty="0">
                <a:solidFill>
                  <a:schemeClr val="accent3">
                    <a:lumMod val="25000"/>
                  </a:schemeClr>
                </a:solidFill>
                <a:latin typeface="Abadi" panose="020B0604020104020204" pitchFamily="34" charset="0"/>
              </a:rPr>
              <a:t>Handle any data type issues, missing values, and create new labels for further analysis.</a:t>
            </a:r>
            <a:endParaRPr lang="en-US" sz="2200" dirty="0">
              <a:solidFill>
                <a:schemeClr val="accent3">
                  <a:lumMod val="25000"/>
                </a:schemeClr>
              </a:solidFill>
              <a:latin typeface="Abadi"/>
            </a:endParaRP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Data Collection notebook</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8" name="Diagram 7">
            <a:extLst>
              <a:ext uri="{FF2B5EF4-FFF2-40B4-BE49-F238E27FC236}">
                <a16:creationId xmlns:a16="http://schemas.microsoft.com/office/drawing/2014/main" id="{F2DDC41A-591B-1776-0A6A-F2F27EF5A584}"/>
              </a:ext>
            </a:extLst>
          </p:cNvPr>
          <p:cNvGraphicFramePr/>
          <p:nvPr>
            <p:extLst>
              <p:ext uri="{D42A27DB-BD31-4B8C-83A1-F6EECF244321}">
                <p14:modId xmlns:p14="http://schemas.microsoft.com/office/powerpoint/2010/main" val="898479125"/>
              </p:ext>
            </p:extLst>
          </p:nvPr>
        </p:nvGraphicFramePr>
        <p:xfrm>
          <a:off x="4640264" y="1375728"/>
          <a:ext cx="7341530" cy="51865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Request website information through HTML, identify tables and column headings, use information to create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hlinkClick r:id="rId3"/>
              </a:rPr>
              <a:t>Webscrapping</a:t>
            </a:r>
            <a:r>
              <a:rPr lang="en-US" sz="2200" dirty="0">
                <a:solidFill>
                  <a:schemeClr val="accent3">
                    <a:lumMod val="25000"/>
                  </a:schemeClr>
                </a:solidFill>
                <a:latin typeface="Abadi" panose="020B0604020104020204" pitchFamily="34" charset="0"/>
                <a:hlinkClick r:id="rId3"/>
              </a:rPr>
              <a:t> notebook</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05FCB08E-6C42-680F-633F-ED6DD3EF2524}"/>
              </a:ext>
            </a:extLst>
          </p:cNvPr>
          <p:cNvGraphicFramePr/>
          <p:nvPr>
            <p:extLst>
              <p:ext uri="{D42A27DB-BD31-4B8C-83A1-F6EECF244321}">
                <p14:modId xmlns:p14="http://schemas.microsoft.com/office/powerpoint/2010/main" val="1318335960"/>
              </p:ext>
            </p:extLst>
          </p:nvPr>
        </p:nvGraphicFramePr>
        <p:xfrm>
          <a:off x="4083268" y="1449551"/>
          <a:ext cx="7858235"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8975725" cy="4351338"/>
          </a:xfrm>
          <a:prstGeom prst="rect">
            <a:avLst/>
          </a:prstGeom>
        </p:spPr>
        <p:txBody>
          <a:bodyPr/>
          <a:lstStyle/>
          <a:p>
            <a:r>
              <a:rPr lang="en-US" sz="2200" dirty="0">
                <a:solidFill>
                  <a:schemeClr val="accent3">
                    <a:lumMod val="25000"/>
                  </a:schemeClr>
                </a:solidFill>
                <a:latin typeface="Abadi" panose="020B0604020104020204" pitchFamily="34" charset="0"/>
              </a:rPr>
              <a:t>Explanatory Data Analysis was performed to create a number of statistical outcomes.</a:t>
            </a:r>
          </a:p>
          <a:p>
            <a:r>
              <a:rPr lang="en-US" sz="2200" dirty="0">
                <a:solidFill>
                  <a:schemeClr val="accent3">
                    <a:lumMod val="25000"/>
                  </a:schemeClr>
                </a:solidFill>
                <a:latin typeface="Abadi" panose="020B0604020104020204" pitchFamily="34" charset="0"/>
              </a:rPr>
              <a:t>The values for Launch Site, Orbit, and Outcome was determined, with outcome being attached to a new variable Landing Outcome. </a:t>
            </a:r>
          </a:p>
          <a:p>
            <a:r>
              <a:rPr lang="en-US" sz="2200" dirty="0">
                <a:solidFill>
                  <a:schemeClr val="accent3">
                    <a:lumMod val="25000"/>
                  </a:schemeClr>
                </a:solidFill>
                <a:latin typeface="Abadi" panose="020B0604020104020204" pitchFamily="34" charset="0"/>
              </a:rPr>
              <a:t>Landing Outcome was used to form Landing Class which was used to determine the success rate of a mission.</a:t>
            </a:r>
          </a:p>
          <a:p>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Data Wrangling</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6" name="Diagram 5">
            <a:extLst>
              <a:ext uri="{FF2B5EF4-FFF2-40B4-BE49-F238E27FC236}">
                <a16:creationId xmlns:a16="http://schemas.microsoft.com/office/drawing/2014/main" id="{88A5C767-9326-E219-6FD7-3BAF10928BF5}"/>
              </a:ext>
            </a:extLst>
          </p:cNvPr>
          <p:cNvGraphicFramePr/>
          <p:nvPr>
            <p:extLst>
              <p:ext uri="{D42A27DB-BD31-4B8C-83A1-F6EECF244321}">
                <p14:modId xmlns:p14="http://schemas.microsoft.com/office/powerpoint/2010/main" val="191540606"/>
              </p:ext>
            </p:extLst>
          </p:nvPr>
        </p:nvGraphicFramePr>
        <p:xfrm>
          <a:off x="8480097" y="1330620"/>
          <a:ext cx="3249448"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9E97D81-A978-4758-8A93-47C19B104075}"/>
              </a:ext>
            </a:extLst>
          </p:cNvPr>
          <p:cNvSpPr txBox="1">
            <a:spLocks/>
          </p:cNvSpPr>
          <p:nvPr/>
        </p:nvSpPr>
        <p:spPr>
          <a:xfrm>
            <a:off x="648930" y="629266"/>
            <a:ext cx="9252154" cy="12239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dirty="0">
                <a:solidFill>
                  <a:schemeClr val="tx2"/>
                </a:solidFill>
                <a:latin typeface="+mj-lt"/>
                <a:ea typeface="+mj-ea"/>
                <a:cs typeface="+mj-cs"/>
              </a:rPr>
              <a:t>EDA with Data Visualization</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a:pPr>
                <a:spcAft>
                  <a:spcPts val="600"/>
                </a:spcAft>
              </a:pPr>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77163" y="2052638"/>
            <a:ext cx="4414837" cy="4195762"/>
          </a:xfrm>
          <a:prstGeom prst="rect">
            <a:avLst/>
          </a:prstGeom>
        </p:spPr>
        <p:txBody>
          <a:bodyPr vert="horz" lIns="91440" tIns="45720" rIns="91440" bIns="45720" rtlCol="0">
            <a:normAutofit/>
          </a:bodyPr>
          <a:lstStyle/>
          <a:p>
            <a:pPr>
              <a:lnSpc>
                <a:spcPct val="90000"/>
              </a:lnSpc>
            </a:pPr>
            <a:r>
              <a:rPr lang="en-US" sz="1900" dirty="0"/>
              <a:t>Data was visualized using various scatterplots to graph Orbit, Flight Number, and Payload Mass to see the relationships and determine further context.</a:t>
            </a:r>
          </a:p>
          <a:p>
            <a:pPr>
              <a:lnSpc>
                <a:spcPct val="90000"/>
              </a:lnSpc>
            </a:pPr>
            <a:r>
              <a:rPr lang="en-US" sz="1900" dirty="0"/>
              <a:t>These plots were color coded by whether a landing was successful or not to grasp more knowledge regarding success rates.</a:t>
            </a:r>
          </a:p>
          <a:p>
            <a:pPr>
              <a:lnSpc>
                <a:spcPct val="90000"/>
              </a:lnSpc>
            </a:pPr>
            <a:r>
              <a:rPr lang="en-US" sz="1900" dirty="0"/>
              <a:t>Success rate was graphed over time via line chart (pictured) </a:t>
            </a:r>
          </a:p>
          <a:p>
            <a:pPr>
              <a:lnSpc>
                <a:spcPct val="90000"/>
              </a:lnSpc>
            </a:pPr>
            <a:r>
              <a:rPr lang="en-US" sz="1900" dirty="0"/>
              <a:t>Github: </a:t>
            </a:r>
            <a:r>
              <a:rPr lang="en-US" sz="1900" dirty="0">
                <a:hlinkClick r:id="rId3"/>
              </a:rPr>
              <a:t>Data Visualization Notebook</a:t>
            </a:r>
            <a:endParaRPr lang="en-US" sz="1900" dirty="0"/>
          </a:p>
        </p:txBody>
      </p:sp>
      <p:pic>
        <p:nvPicPr>
          <p:cNvPr id="6" name="Picture 5">
            <a:extLst>
              <a:ext uri="{FF2B5EF4-FFF2-40B4-BE49-F238E27FC236}">
                <a16:creationId xmlns:a16="http://schemas.microsoft.com/office/drawing/2014/main" id="{BBAC8E4E-6DAA-61B1-6A0B-6ADB9357A8A5}"/>
              </a:ext>
            </a:extLst>
          </p:cNvPr>
          <p:cNvPicPr>
            <a:picLocks noChangeAspect="1"/>
          </p:cNvPicPr>
          <p:nvPr/>
        </p:nvPicPr>
        <p:blipFill>
          <a:blip r:embed="rId4"/>
          <a:stretch>
            <a:fillRect/>
          </a:stretch>
        </p:blipFill>
        <p:spPr>
          <a:xfrm>
            <a:off x="636915" y="2153647"/>
            <a:ext cx="5451627" cy="3993317"/>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05FDA-CB27-4506-BA80-B7DD00CB25C5}"/>
              </a:ext>
            </a:extLst>
          </p:cNvPr>
          <p:cNvSpPr txBox="1">
            <a:spLocks/>
          </p:cNvSpPr>
          <p:nvPr/>
        </p:nvSpPr>
        <p:spPr>
          <a:xfrm>
            <a:off x="5224006" y="629266"/>
            <a:ext cx="4985469" cy="146987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dirty="0">
                <a:solidFill>
                  <a:schemeClr val="tx2"/>
                </a:solidFill>
                <a:latin typeface="+mj-lt"/>
                <a:ea typeface="+mj-ea"/>
                <a:cs typeface="+mj-cs"/>
              </a:rPr>
              <a:t>EDA with SQL</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a:pPr>
                <a:spcAft>
                  <a:spcPts val="600"/>
                </a:spcAft>
              </a:pPr>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80075" y="1339850"/>
            <a:ext cx="6511925" cy="4908550"/>
          </a:xfrm>
          <a:prstGeom prst="rect">
            <a:avLst/>
          </a:prstGeom>
        </p:spPr>
        <p:txBody>
          <a:bodyPr vert="horz" lIns="91440" tIns="45720" rIns="91440" bIns="45720" rtlCol="0">
            <a:normAutofit/>
          </a:bodyPr>
          <a:lstStyle/>
          <a:p>
            <a:pPr>
              <a:lnSpc>
                <a:spcPct val="90000"/>
              </a:lnSpc>
            </a:pPr>
            <a:r>
              <a:rPr lang="en-US" sz="1400" dirty="0"/>
              <a:t>I utilized SQL magic to run various queries on the dataset. </a:t>
            </a:r>
          </a:p>
          <a:p>
            <a:pPr lvl="1">
              <a:lnSpc>
                <a:spcPct val="90000"/>
              </a:lnSpc>
            </a:pPr>
            <a:r>
              <a:rPr lang="en-US" sz="1400" dirty="0"/>
              <a:t>A query to id distinct launch sites</a:t>
            </a:r>
          </a:p>
          <a:p>
            <a:pPr lvl="1">
              <a:lnSpc>
                <a:spcPct val="90000"/>
              </a:lnSpc>
            </a:pPr>
            <a:r>
              <a:rPr lang="en-US" sz="1400" dirty="0"/>
              <a:t>Total payload on boosters contracted through NASA</a:t>
            </a:r>
          </a:p>
          <a:p>
            <a:pPr lvl="1">
              <a:lnSpc>
                <a:spcPct val="90000"/>
              </a:lnSpc>
            </a:pPr>
            <a:r>
              <a:rPr lang="en-US" sz="1400" dirty="0"/>
              <a:t>Determine the average payload for Falcon 9 first stage boosters</a:t>
            </a:r>
          </a:p>
          <a:p>
            <a:pPr lvl="1">
              <a:lnSpc>
                <a:spcPct val="90000"/>
              </a:lnSpc>
            </a:pPr>
            <a:r>
              <a:rPr lang="en-US" sz="1400" dirty="0"/>
              <a:t>The earliest date where a successful ground pad landing occurred.</a:t>
            </a:r>
          </a:p>
          <a:p>
            <a:pPr lvl="1">
              <a:lnSpc>
                <a:spcPct val="90000"/>
              </a:lnSpc>
            </a:pPr>
            <a:r>
              <a:rPr lang="en-US" sz="1400" dirty="0"/>
              <a:t>Where a booster carrying a payload between 4000 and 6000 kg successfully landed on a drone ship </a:t>
            </a:r>
          </a:p>
          <a:p>
            <a:pPr lvl="1">
              <a:lnSpc>
                <a:spcPct val="90000"/>
              </a:lnSpc>
            </a:pPr>
            <a:r>
              <a:rPr lang="en-US" sz="1400" dirty="0"/>
              <a:t>Total number of mission outcomes and by result</a:t>
            </a:r>
          </a:p>
          <a:p>
            <a:pPr lvl="1">
              <a:lnSpc>
                <a:spcPct val="90000"/>
              </a:lnSpc>
            </a:pPr>
            <a:r>
              <a:rPr lang="en-US" sz="1400" dirty="0"/>
              <a:t>The names of the boosters that carried the maximum payload</a:t>
            </a:r>
          </a:p>
          <a:p>
            <a:pPr lvl="1">
              <a:lnSpc>
                <a:spcPct val="90000"/>
              </a:lnSpc>
            </a:pPr>
            <a:r>
              <a:rPr lang="en-US" sz="1400" dirty="0"/>
              <a:t>For 2015, all failed landings on a drone ship, with their booster version and launch site.</a:t>
            </a:r>
          </a:p>
          <a:p>
            <a:pPr lvl="1">
              <a:lnSpc>
                <a:spcPct val="90000"/>
              </a:lnSpc>
            </a:pPr>
            <a:r>
              <a:rPr lang="en-US" sz="1400" dirty="0"/>
              <a:t>All landing outcomes between June 4, 2010 and March 20, 2017 by descending order.</a:t>
            </a:r>
          </a:p>
          <a:p>
            <a:pPr>
              <a:lnSpc>
                <a:spcPct val="90000"/>
              </a:lnSpc>
            </a:pPr>
            <a:r>
              <a:rPr lang="en-US" sz="1400" dirty="0"/>
              <a:t>Github: </a:t>
            </a:r>
            <a:r>
              <a:rPr lang="en-US" sz="1400" dirty="0">
                <a:hlinkClick r:id="rId3"/>
              </a:rPr>
              <a:t>EDA SQL</a:t>
            </a:r>
            <a:endParaRPr lang="en-US" sz="1400" dirty="0"/>
          </a:p>
          <a:p>
            <a:pPr>
              <a:lnSpc>
                <a:spcPct val="90000"/>
              </a:lnSpc>
            </a:pPr>
            <a:endParaRPr lang="en-US" sz="1000" dirty="0"/>
          </a:p>
          <a:p>
            <a:pPr>
              <a:lnSpc>
                <a:spcPct val="90000"/>
              </a:lnSpc>
            </a:pPr>
            <a:endParaRPr lang="en-US" sz="1000" dirty="0"/>
          </a:p>
        </p:txBody>
      </p:sp>
      <p:pic>
        <p:nvPicPr>
          <p:cNvPr id="9" name="Graphic 8" descr="Rocket">
            <a:extLst>
              <a:ext uri="{FF2B5EF4-FFF2-40B4-BE49-F238E27FC236}">
                <a16:creationId xmlns:a16="http://schemas.microsoft.com/office/drawing/2014/main" id="{DF53EDB2-A629-C74F-2C5C-DB99D8BF84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6914" y="1339536"/>
            <a:ext cx="4261089" cy="4261089"/>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28946E4-5BEF-46F0-A56A-E7E85ACA148F}"/>
              </a:ext>
            </a:extLst>
          </p:cNvPr>
          <p:cNvSpPr txBox="1">
            <a:spLocks/>
          </p:cNvSpPr>
          <p:nvPr/>
        </p:nvSpPr>
        <p:spPr>
          <a:xfrm>
            <a:off x="806195" y="804672"/>
            <a:ext cx="3521359" cy="52486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4200" b="0" i="0" kern="1200" dirty="0">
                <a:solidFill>
                  <a:schemeClr val="tx2"/>
                </a:solidFill>
                <a:latin typeface="+mj-lt"/>
                <a:ea typeface="+mj-ea"/>
                <a:cs typeface="+mj-cs"/>
              </a:rPr>
              <a:t>Build an Interactive Map with Folium</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082612" y="6400005"/>
            <a:ext cx="633127" cy="301752"/>
          </a:xfrm>
        </p:spPr>
        <p:txBody>
          <a:bodyPr vert="horz" lIns="91440" tIns="45720" rIns="91440" bIns="45720" rtlCol="0" anchor="ctr">
            <a:normAutofit/>
          </a:bodyPr>
          <a:lstStyle/>
          <a:p>
            <a:pPr algn="r" defTabSz="457200">
              <a:spcAft>
                <a:spcPts val="600"/>
              </a:spcAft>
            </a:pPr>
            <a:fld id="{5075537C-CA84-1446-933C-8E9D027F9201}" type="slidenum">
              <a:rPr lang="en-US" sz="1100" b="0" i="0" kern="1200">
                <a:solidFill>
                  <a:schemeClr val="accent1"/>
                </a:solidFill>
                <a:latin typeface="+mn-lt"/>
                <a:ea typeface="+mn-ea"/>
                <a:cs typeface="+mn-cs"/>
              </a:rPr>
              <a:pPr algn="r" defTabSz="457200">
                <a:spcAft>
                  <a:spcPts val="600"/>
                </a:spcAft>
              </a:pPr>
              <a:t>15</a:t>
            </a:fld>
            <a:endParaRPr lang="en-US" sz="1100" b="0" i="0" kern="1200">
              <a:solidFill>
                <a:schemeClr val="accent1"/>
              </a:solidFill>
              <a:latin typeface="+mn-lt"/>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91200" y="804863"/>
            <a:ext cx="6400800" cy="5248275"/>
          </a:xfrm>
          <a:prstGeom prst="rect">
            <a:avLst/>
          </a:prstGeom>
        </p:spPr>
        <p:txBody>
          <a:bodyPr vert="horz" lIns="91440" tIns="45720" rIns="91440" bIns="45720" rtlCol="0" anchor="ctr">
            <a:normAutofit/>
          </a:bodyPr>
          <a:lstStyle/>
          <a:p>
            <a:r>
              <a:rPr lang="en-US"/>
              <a:t>Utilized folium to create map objects such as markers, circles, lines, etc. </a:t>
            </a:r>
          </a:p>
          <a:p>
            <a:r>
              <a:rPr lang="en-US"/>
              <a:t>Objects added using longitude and latitude data in order to determine distances from landmarks and to determine where launch sites were located.</a:t>
            </a:r>
          </a:p>
          <a:p>
            <a:r>
              <a:rPr lang="en-US"/>
              <a:t>Aided in understanding where the most successful launches occurred. </a:t>
            </a:r>
          </a:p>
          <a:p>
            <a:r>
              <a:rPr lang="en-US">
                <a:hlinkClick r:id="rId3"/>
              </a:rPr>
              <a:t>Folium Notebook</a:t>
            </a:r>
            <a:endParaRPr lang="en-US"/>
          </a:p>
          <a:p>
            <a:endParaRPr lang="en-US" dirty="0"/>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9FC08B-7D2E-43A5-A528-821DCDCCCC82}"/>
              </a:ext>
            </a:extLst>
          </p:cNvPr>
          <p:cNvSpPr txBox="1">
            <a:spLocks/>
          </p:cNvSpPr>
          <p:nvPr/>
        </p:nvSpPr>
        <p:spPr>
          <a:xfrm>
            <a:off x="806195" y="804672"/>
            <a:ext cx="3521359" cy="52486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4200" b="0" i="0" kern="1200" dirty="0">
                <a:solidFill>
                  <a:schemeClr val="tx2"/>
                </a:solidFill>
                <a:latin typeface="+mj-lt"/>
                <a:ea typeface="+mj-ea"/>
                <a:cs typeface="+mj-cs"/>
              </a:rPr>
              <a:t>Build a Dashboard with Plotly Dash</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082612" y="6400005"/>
            <a:ext cx="633127" cy="301752"/>
          </a:xfrm>
        </p:spPr>
        <p:txBody>
          <a:bodyPr vert="horz" lIns="91440" tIns="45720" rIns="91440" bIns="45720" rtlCol="0" anchor="ctr">
            <a:normAutofit/>
          </a:bodyPr>
          <a:lstStyle/>
          <a:p>
            <a:pPr algn="r" defTabSz="457200">
              <a:spcAft>
                <a:spcPts val="600"/>
              </a:spcAft>
            </a:pPr>
            <a:fld id="{5075537C-CA84-1446-933C-8E9D027F9201}" type="slidenum">
              <a:rPr lang="en-US" sz="1100" b="0" i="0" kern="1200">
                <a:solidFill>
                  <a:schemeClr val="accent1"/>
                </a:solidFill>
                <a:latin typeface="+mn-lt"/>
                <a:ea typeface="+mn-ea"/>
                <a:cs typeface="+mn-cs"/>
              </a:rPr>
              <a:pPr algn="r" defTabSz="457200">
                <a:spcAft>
                  <a:spcPts val="600"/>
                </a:spcAft>
              </a:pPr>
              <a:t>16</a:t>
            </a:fld>
            <a:endParaRPr lang="en-US" sz="1100" b="0" i="0" kern="1200">
              <a:solidFill>
                <a:schemeClr val="accent1"/>
              </a:solidFill>
              <a:latin typeface="+mn-lt"/>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91200" y="804863"/>
            <a:ext cx="6400800" cy="5248275"/>
          </a:xfrm>
          <a:prstGeom prst="rect">
            <a:avLst/>
          </a:prstGeom>
        </p:spPr>
        <p:txBody>
          <a:bodyPr vert="horz" lIns="91440" tIns="45720" rIns="91440" bIns="45720" rtlCol="0" anchor="ctr">
            <a:normAutofit/>
          </a:bodyPr>
          <a:lstStyle/>
          <a:p>
            <a:r>
              <a:rPr lang="en-US" dirty="0"/>
              <a:t>Utilized </a:t>
            </a:r>
            <a:r>
              <a:rPr lang="en-US" dirty="0" err="1"/>
              <a:t>Plotly</a:t>
            </a:r>
            <a:r>
              <a:rPr lang="en-US" dirty="0"/>
              <a:t> Dash to create a dashboard to display launch site data with a pie chart and a scatter plot that could be interacted with via drop down menus. </a:t>
            </a:r>
          </a:p>
          <a:p>
            <a:r>
              <a:rPr lang="en-US" dirty="0"/>
              <a:t>Pie chart depicts launch site and success rates for each while the scatter plot depicts launch site and payload mass. </a:t>
            </a:r>
          </a:p>
          <a:p>
            <a:r>
              <a:rPr lang="en-US" dirty="0" err="1">
                <a:hlinkClick r:id="rId3"/>
              </a:rPr>
              <a:t>Plotly</a:t>
            </a:r>
            <a:r>
              <a:rPr lang="en-US" dirty="0">
                <a:hlinkClick r:id="rId3"/>
              </a:rPr>
              <a:t> Dash Code</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models were used in this analysis: Logistic Regression, Support Vector Machines, Decision Trees, and K-Nearest Neighbor</a:t>
            </a:r>
          </a:p>
          <a:p>
            <a:pPr>
              <a:lnSpc>
                <a:spcPct val="100000"/>
              </a:lnSpc>
              <a:spcBef>
                <a:spcPts val="1400"/>
              </a:spcBef>
            </a:pPr>
            <a:r>
              <a:rPr lang="en-US" sz="2200" dirty="0">
                <a:solidFill>
                  <a:schemeClr val="accent3">
                    <a:lumMod val="25000"/>
                  </a:schemeClr>
                </a:solidFill>
                <a:latin typeface="Abadi" panose="020B0604020104020204" pitchFamily="34" charset="0"/>
              </a:rPr>
              <a:t>The dataset was split between a training set and a testing set to determine the most accurate model.</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Machine Learning Notebook</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5">
            <a:extLst>
              <a:ext uri="{FF2B5EF4-FFF2-40B4-BE49-F238E27FC236}">
                <a16:creationId xmlns:a16="http://schemas.microsoft.com/office/drawing/2014/main" id="{E1C11C89-90F6-956D-943F-1BD87EBDBB46}"/>
              </a:ext>
            </a:extLst>
          </p:cNvPr>
          <p:cNvGraphicFramePr/>
          <p:nvPr>
            <p:extLst>
              <p:ext uri="{D42A27DB-BD31-4B8C-83A1-F6EECF244321}">
                <p14:modId xmlns:p14="http://schemas.microsoft.com/office/powerpoint/2010/main" val="1070403263"/>
              </p:ext>
            </p:extLst>
          </p:nvPr>
        </p:nvGraphicFramePr>
        <p:xfrm>
          <a:off x="5799958" y="2210933"/>
          <a:ext cx="6260662"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30F9542-6794-4F57-BB45-868D94AD06B0}"/>
              </a:ext>
            </a:extLst>
          </p:cNvPr>
          <p:cNvSpPr txBox="1">
            <a:spLocks/>
          </p:cNvSpPr>
          <p:nvPr/>
        </p:nvSpPr>
        <p:spPr>
          <a:xfrm>
            <a:off x="648930" y="629266"/>
            <a:ext cx="618819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a:solidFill>
                  <a:srgbClr val="EBEBEB"/>
                </a:solidFill>
                <a:latin typeface="+mj-lt"/>
                <a:ea typeface="+mj-ea"/>
                <a:cs typeface="+mj-cs"/>
              </a:rPr>
              <a:t>Results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48930" y="2438400"/>
            <a:ext cx="6188189" cy="378541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buClr>
                <a:schemeClr val="bg2">
                  <a:lumMod val="40000"/>
                  <a:lumOff val="60000"/>
                </a:schemeClr>
              </a:buClr>
              <a:buSzPct val="80000"/>
              <a:buFont typeface="Wingdings 3" charset="2"/>
              <a:buChar char=""/>
            </a:pPr>
            <a:r>
              <a:rPr lang="en-US" sz="1600" dirty="0">
                <a:solidFill>
                  <a:srgbClr val="FFFFFF"/>
                </a:solidFill>
                <a:latin typeface="+mj-lt"/>
                <a:ea typeface="+mj-ea"/>
                <a:cs typeface="+mj-cs"/>
              </a:rPr>
              <a:t>SpaceX uses 4 different launch sites on the East and West Coast with launches done for NASA and SpaceX purposes</a:t>
            </a:r>
          </a:p>
          <a:p>
            <a:pPr defTabSz="457200">
              <a:buClr>
                <a:schemeClr val="bg2">
                  <a:lumMod val="40000"/>
                  <a:lumOff val="60000"/>
                </a:schemeClr>
              </a:buClr>
              <a:buSzPct val="80000"/>
              <a:buFont typeface="Wingdings 3" charset="2"/>
              <a:buChar char=""/>
            </a:pPr>
            <a:r>
              <a:rPr lang="en-US" sz="1600" dirty="0">
                <a:solidFill>
                  <a:srgbClr val="FFFFFF"/>
                </a:solidFill>
                <a:latin typeface="+mj-lt"/>
                <a:ea typeface="+mj-ea"/>
                <a:cs typeface="+mj-cs"/>
              </a:rPr>
              <a:t>Total Payload for all NASA (CRS) contracting flights is 45,596 kg </a:t>
            </a:r>
          </a:p>
          <a:p>
            <a:pPr defTabSz="457200">
              <a:buClr>
                <a:schemeClr val="bg2">
                  <a:lumMod val="40000"/>
                  <a:lumOff val="60000"/>
                </a:schemeClr>
              </a:buClr>
              <a:buSzPct val="80000"/>
              <a:buFont typeface="Wingdings 3" charset="2"/>
              <a:buChar char=""/>
            </a:pPr>
            <a:r>
              <a:rPr lang="en-US" sz="1600" dirty="0">
                <a:solidFill>
                  <a:srgbClr val="FFFFFF"/>
                </a:solidFill>
                <a:latin typeface="+mj-lt"/>
                <a:ea typeface="+mj-ea"/>
                <a:cs typeface="+mj-cs"/>
              </a:rPr>
              <a:t>The Average Payload of a Falcon 9 version 1.1 booster is 2,928 kg</a:t>
            </a:r>
          </a:p>
          <a:p>
            <a:pPr defTabSz="457200">
              <a:buClr>
                <a:schemeClr val="bg2">
                  <a:lumMod val="40000"/>
                  <a:lumOff val="60000"/>
                </a:schemeClr>
              </a:buClr>
              <a:buSzPct val="80000"/>
              <a:buFont typeface="Wingdings 3" charset="2"/>
              <a:buChar char=""/>
            </a:pPr>
            <a:r>
              <a:rPr lang="en-US" sz="1600" dirty="0">
                <a:solidFill>
                  <a:srgbClr val="FFFFFF"/>
                </a:solidFill>
                <a:latin typeface="+mj-lt"/>
                <a:ea typeface="+mj-ea"/>
                <a:cs typeface="+mj-cs"/>
              </a:rPr>
              <a:t>The earliest launch with a successful ground pad landing was on December 22, 2012.</a:t>
            </a:r>
          </a:p>
          <a:p>
            <a:pPr defTabSz="457200">
              <a:buClr>
                <a:schemeClr val="bg2">
                  <a:lumMod val="40000"/>
                  <a:lumOff val="60000"/>
                </a:schemeClr>
              </a:buClr>
              <a:buSzPct val="80000"/>
              <a:buFont typeface="Wingdings 3" charset="2"/>
              <a:buChar char=""/>
            </a:pPr>
            <a:r>
              <a:rPr lang="en-US" sz="1600" dirty="0">
                <a:solidFill>
                  <a:srgbClr val="FFFFFF"/>
                </a:solidFill>
                <a:latin typeface="+mj-lt"/>
                <a:ea typeface="+mj-ea"/>
                <a:cs typeface="+mj-cs"/>
              </a:rPr>
              <a:t>There are 4 boosters that have successfully landed on a drone ship and carried between 4000 and 6000 kgs of payload</a:t>
            </a:r>
          </a:p>
          <a:p>
            <a:pPr defTabSz="457200">
              <a:buClr>
                <a:schemeClr val="bg2">
                  <a:lumMod val="40000"/>
                  <a:lumOff val="60000"/>
                </a:schemeClr>
              </a:buClr>
              <a:buSzPct val="80000"/>
              <a:buFont typeface="Wingdings 3" charset="2"/>
              <a:buChar char=""/>
            </a:pPr>
            <a:r>
              <a:rPr lang="en-US" sz="1600" dirty="0">
                <a:solidFill>
                  <a:srgbClr val="FFFFFF"/>
                </a:solidFill>
                <a:latin typeface="+mj-lt"/>
                <a:ea typeface="+mj-ea"/>
                <a:cs typeface="+mj-cs"/>
              </a:rPr>
              <a:t>There have been a total of 101 flights, with 1 failure and 100 varying levels of success flights. </a:t>
            </a:r>
          </a:p>
          <a:p>
            <a:pPr defTabSz="457200">
              <a:buClr>
                <a:schemeClr val="bg2">
                  <a:lumMod val="40000"/>
                  <a:lumOff val="60000"/>
                </a:schemeClr>
              </a:buClr>
              <a:buSzPct val="80000"/>
              <a:buFont typeface="Wingdings 3" charset="2"/>
              <a:buChar char=""/>
            </a:pPr>
            <a:r>
              <a:rPr lang="en-US" sz="1600" dirty="0">
                <a:solidFill>
                  <a:srgbClr val="FFFFFF"/>
                </a:solidFill>
                <a:latin typeface="+mj-lt"/>
                <a:ea typeface="+mj-ea"/>
                <a:cs typeface="+mj-cs"/>
              </a:rPr>
              <a:t>Interactive analytics demo in screenshots</a:t>
            </a:r>
          </a:p>
          <a:p>
            <a:pPr defTabSz="457200">
              <a:buClr>
                <a:schemeClr val="bg2">
                  <a:lumMod val="40000"/>
                  <a:lumOff val="60000"/>
                </a:schemeClr>
              </a:buClr>
              <a:buSzPct val="80000"/>
              <a:buFont typeface="Wingdings 3" charset="2"/>
              <a:buChar char=""/>
            </a:pPr>
            <a:r>
              <a:rPr lang="en-US" sz="1600" dirty="0">
                <a:solidFill>
                  <a:srgbClr val="FFFFFF"/>
                </a:solidFill>
                <a:latin typeface="+mj-lt"/>
                <a:ea typeface="+mj-ea"/>
                <a:cs typeface="+mj-cs"/>
              </a:rPr>
              <a:t>Predictive analysis results </a:t>
            </a:r>
          </a:p>
          <a:p>
            <a:pPr lvl="1" defTabSz="457200">
              <a:spcBef>
                <a:spcPts val="1000"/>
              </a:spcBef>
              <a:buClr>
                <a:schemeClr val="bg2">
                  <a:lumMod val="40000"/>
                  <a:lumOff val="60000"/>
                </a:schemeClr>
              </a:buClr>
              <a:buSzPct val="80000"/>
              <a:buFont typeface="Wingdings 3" charset="2"/>
              <a:buChar char=""/>
            </a:pPr>
            <a:endParaRPr lang="en-US" sz="1000" dirty="0">
              <a:solidFill>
                <a:srgbClr val="FFFFFF"/>
              </a:solidFill>
              <a:latin typeface="+mj-lt"/>
              <a:ea typeface="+mj-ea"/>
              <a:cs typeface="+mj-cs"/>
            </a:endParaRPr>
          </a:p>
          <a:p>
            <a:pPr marL="457200" lvl="1" indent="0" defTabSz="457200">
              <a:spcBef>
                <a:spcPts val="1000"/>
              </a:spcBef>
              <a:buClr>
                <a:schemeClr val="bg2">
                  <a:lumMod val="40000"/>
                  <a:lumOff val="60000"/>
                </a:schemeClr>
              </a:buClr>
              <a:buSzPct val="80000"/>
              <a:buFont typeface="Wingdings 3" charset="2"/>
              <a:buChar char=""/>
            </a:pPr>
            <a:endParaRPr lang="en-US" sz="1000" dirty="0">
              <a:solidFill>
                <a:srgbClr val="FFFFFF"/>
              </a:solidFill>
              <a:latin typeface="+mj-lt"/>
              <a:ea typeface="+mj-ea"/>
              <a:cs typeface="+mj-cs"/>
            </a:endParaRPr>
          </a:p>
        </p:txBody>
      </p:sp>
      <p:pic>
        <p:nvPicPr>
          <p:cNvPr id="10" name="Picture 9">
            <a:extLst>
              <a:ext uri="{FF2B5EF4-FFF2-40B4-BE49-F238E27FC236}">
                <a16:creationId xmlns:a16="http://schemas.microsoft.com/office/drawing/2014/main" id="{51622FAC-62A1-133E-9EBD-DCD2DAFBCF9E}"/>
              </a:ext>
            </a:extLst>
          </p:cNvPr>
          <p:cNvPicPr>
            <a:picLocks noChangeAspect="1"/>
          </p:cNvPicPr>
          <p:nvPr/>
        </p:nvPicPr>
        <p:blipFill rotWithShape="1">
          <a:blip r:embed="rId4"/>
          <a:srcRect l="26900" r="29859"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18</a:t>
            </a:fld>
            <a:endParaRPr lang="en-US">
              <a:solidFill>
                <a:srgbClr val="FFFFFF"/>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30F9542-6794-4F57-BB45-868D94AD06B0}"/>
              </a:ext>
            </a:extLst>
          </p:cNvPr>
          <p:cNvSpPr txBox="1">
            <a:spLocks/>
          </p:cNvSpPr>
          <p:nvPr/>
        </p:nvSpPr>
        <p:spPr>
          <a:xfrm>
            <a:off x="648930" y="629266"/>
            <a:ext cx="618819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a:solidFill>
                  <a:srgbClr val="EBEBEB"/>
                </a:solidFill>
                <a:latin typeface="+mj-lt"/>
                <a:ea typeface="+mj-ea"/>
                <a:cs typeface="+mj-cs"/>
              </a:rPr>
              <a:t>Results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48930" y="2438400"/>
            <a:ext cx="6188189"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buClr>
                <a:schemeClr val="bg2">
                  <a:lumMod val="40000"/>
                  <a:lumOff val="60000"/>
                </a:schemeClr>
              </a:buClr>
              <a:buSzPct val="80000"/>
              <a:buFont typeface="Wingdings 3" charset="2"/>
              <a:buChar char=""/>
            </a:pPr>
            <a:r>
              <a:rPr lang="en-US" sz="2000" dirty="0">
                <a:solidFill>
                  <a:srgbClr val="FFFFFF"/>
                </a:solidFill>
                <a:latin typeface="+mj-lt"/>
                <a:ea typeface="+mj-ea"/>
                <a:cs typeface="+mj-cs"/>
              </a:rPr>
              <a:t>The majority of launches occur on the East coast</a:t>
            </a:r>
          </a:p>
          <a:p>
            <a:pPr defTabSz="457200">
              <a:buClr>
                <a:schemeClr val="bg2">
                  <a:lumMod val="40000"/>
                  <a:lumOff val="60000"/>
                </a:schemeClr>
              </a:buClr>
              <a:buSzPct val="80000"/>
              <a:buFont typeface="Wingdings 3" charset="2"/>
              <a:buChar char=""/>
            </a:pPr>
            <a:r>
              <a:rPr lang="en-US" sz="2000" dirty="0">
                <a:solidFill>
                  <a:srgbClr val="FFFFFF"/>
                </a:solidFill>
                <a:latin typeface="+mj-lt"/>
                <a:ea typeface="+mj-ea"/>
                <a:cs typeface="+mj-cs"/>
              </a:rPr>
              <a:t>Using the testing set data and the built-in score function found that the Logistic Regression, SVM, and KNN models all performed roughly the same with Decision Trees performing the worst. </a:t>
            </a:r>
          </a:p>
          <a:p>
            <a:pPr defTabSz="457200">
              <a:buClr>
                <a:schemeClr val="bg2">
                  <a:lumMod val="40000"/>
                  <a:lumOff val="60000"/>
                </a:schemeClr>
              </a:buClr>
              <a:buSzPct val="80000"/>
              <a:buFont typeface="Wingdings 3" charset="2"/>
              <a:buChar char=""/>
            </a:pPr>
            <a:r>
              <a:rPr lang="en-US" sz="2000" dirty="0">
                <a:solidFill>
                  <a:srgbClr val="FFFFFF"/>
                </a:solidFill>
                <a:latin typeface="+mj-lt"/>
                <a:ea typeface="+mj-ea"/>
                <a:cs typeface="+mj-cs"/>
              </a:rPr>
              <a:t>Using the built-in </a:t>
            </a:r>
            <a:r>
              <a:rPr lang="en-US" sz="2000" dirty="0" err="1">
                <a:solidFill>
                  <a:srgbClr val="FFFFFF"/>
                </a:solidFill>
                <a:latin typeface="+mj-lt"/>
                <a:ea typeface="+mj-ea"/>
                <a:cs typeface="+mj-cs"/>
              </a:rPr>
              <a:t>best_score</a:t>
            </a:r>
            <a:r>
              <a:rPr lang="en-US" sz="2000" dirty="0">
                <a:solidFill>
                  <a:srgbClr val="FFFFFF"/>
                </a:solidFill>
                <a:latin typeface="+mj-lt"/>
                <a:ea typeface="+mj-ea"/>
                <a:cs typeface="+mj-cs"/>
              </a:rPr>
              <a:t> function found conflicting results though, with the Decision Tree model performing better than the other three.</a:t>
            </a:r>
          </a:p>
          <a:p>
            <a:pPr marL="457200" lvl="1" indent="0" defTabSz="457200">
              <a:spcBef>
                <a:spcPts val="1000"/>
              </a:spcBef>
              <a:buClr>
                <a:schemeClr val="bg2">
                  <a:lumMod val="40000"/>
                  <a:lumOff val="60000"/>
                </a:schemeClr>
              </a:buClr>
              <a:buSzPct val="80000"/>
              <a:buFont typeface="Wingdings 3" charset="2"/>
              <a:buChar char=""/>
            </a:pPr>
            <a:endParaRPr lang="en-US" sz="1400" dirty="0">
              <a:solidFill>
                <a:srgbClr val="FFFFFF"/>
              </a:solidFill>
              <a:latin typeface="+mj-lt"/>
              <a:ea typeface="+mj-ea"/>
              <a:cs typeface="+mj-cs"/>
            </a:endParaRPr>
          </a:p>
        </p:txBody>
      </p:sp>
      <p:pic>
        <p:nvPicPr>
          <p:cNvPr id="10" name="Picture 9">
            <a:extLst>
              <a:ext uri="{FF2B5EF4-FFF2-40B4-BE49-F238E27FC236}">
                <a16:creationId xmlns:a16="http://schemas.microsoft.com/office/drawing/2014/main" id="{FC8D6465-AFA2-9D63-FC75-326ECDB52B53}"/>
              </a:ext>
            </a:extLst>
          </p:cNvPr>
          <p:cNvPicPr>
            <a:picLocks noChangeAspect="1"/>
          </p:cNvPicPr>
          <p:nvPr/>
        </p:nvPicPr>
        <p:blipFill rotWithShape="1">
          <a:blip r:embed="rId4"/>
          <a:srcRect l="12112" r="39579"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19</a:t>
            </a:fld>
            <a:endParaRPr lang="en-US">
              <a:solidFill>
                <a:srgbClr val="FFFFFF"/>
              </a:solidFill>
            </a:endParaRPr>
          </a:p>
        </p:txBody>
      </p:sp>
    </p:spTree>
    <p:extLst>
      <p:ext uri="{BB962C8B-B14F-4D97-AF65-F5344CB8AC3E}">
        <p14:creationId xmlns:p14="http://schemas.microsoft.com/office/powerpoint/2010/main" val="1469281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a:solidFill>
                  <a:schemeClr val="tx2"/>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a:pPr>
                <a:spcAft>
                  <a:spcPts val="600"/>
                </a:spcAft>
              </a:pPr>
              <a:t>2</a:t>
            </a:fld>
            <a:endParaRPr lang="en-US"/>
          </a:p>
        </p:txBody>
      </p:sp>
      <p:graphicFrame>
        <p:nvGraphicFramePr>
          <p:cNvPr id="21" name="Content Placeholder 2">
            <a:extLst>
              <a:ext uri="{FF2B5EF4-FFF2-40B4-BE49-F238E27FC236}">
                <a16:creationId xmlns:a16="http://schemas.microsoft.com/office/drawing/2014/main" id="{7C5CFB94-BC54-9438-FD6E-419FD59D510B}"/>
              </a:ext>
            </a:extLst>
          </p:cNvPr>
          <p:cNvGraphicFramePr/>
          <p:nvPr>
            <p:extLst>
              <p:ext uri="{D42A27DB-BD31-4B8C-83A1-F6EECF244321}">
                <p14:modId xmlns:p14="http://schemas.microsoft.com/office/powerpoint/2010/main" val="545318423"/>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30F9542-6794-4F57-BB45-868D94AD06B0}"/>
              </a:ext>
            </a:extLst>
          </p:cNvPr>
          <p:cNvSpPr txBox="1">
            <a:spLocks/>
          </p:cNvSpPr>
          <p:nvPr/>
        </p:nvSpPr>
        <p:spPr>
          <a:xfrm>
            <a:off x="648930" y="629266"/>
            <a:ext cx="9252154" cy="12239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dirty="0">
                <a:solidFill>
                  <a:schemeClr val="tx2"/>
                </a:solidFill>
                <a:latin typeface="+mj-lt"/>
                <a:ea typeface="+mj-ea"/>
                <a:cs typeface="+mj-cs"/>
              </a:rPr>
              <a:t>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20</a:t>
            </a:fld>
            <a:endParaRPr lang="en-US"/>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103311" y="2052214"/>
            <a:ext cx="4338409" cy="4196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buClr>
                <a:schemeClr val="bg2">
                  <a:lumMod val="40000"/>
                  <a:lumOff val="60000"/>
                </a:schemeClr>
              </a:buClr>
              <a:buSzPct val="80000"/>
              <a:buFont typeface="Wingdings 3" charset="2"/>
              <a:buChar char=""/>
            </a:pPr>
            <a:r>
              <a:rPr lang="en-US" dirty="0">
                <a:solidFill>
                  <a:schemeClr val="tx1"/>
                </a:solidFill>
                <a:latin typeface="+mj-lt"/>
                <a:ea typeface="+mj-ea"/>
                <a:cs typeface="+mj-cs"/>
              </a:rPr>
              <a:t>Using interactive visual analytics aided in understanding the launch site data. Specifically, the location of the majority of sites and their distance to surrounding landmarks. </a:t>
            </a:r>
          </a:p>
        </p:txBody>
      </p:sp>
      <p:pic>
        <p:nvPicPr>
          <p:cNvPr id="2" name="Picture 1">
            <a:extLst>
              <a:ext uri="{FF2B5EF4-FFF2-40B4-BE49-F238E27FC236}">
                <a16:creationId xmlns:a16="http://schemas.microsoft.com/office/drawing/2014/main" id="{11C4E9C2-5D82-44E3-C7F6-EF94D98A9C69}"/>
              </a:ext>
            </a:extLst>
          </p:cNvPr>
          <p:cNvPicPr>
            <a:picLocks noChangeAspect="1"/>
          </p:cNvPicPr>
          <p:nvPr/>
        </p:nvPicPr>
        <p:blipFill>
          <a:blip r:embed="rId4"/>
          <a:stretch>
            <a:fillRect/>
          </a:stretch>
        </p:blipFill>
        <p:spPr>
          <a:xfrm>
            <a:off x="5441720" y="1434662"/>
            <a:ext cx="6396539" cy="316628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235724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F4FCC5-6E7E-4FF0-BE45-680EEC392C9F}"/>
              </a:ext>
            </a:extLst>
          </p:cNvPr>
          <p:cNvSpPr txBox="1">
            <a:spLocks/>
          </p:cNvSpPr>
          <p:nvPr/>
        </p:nvSpPr>
        <p:spPr>
          <a:xfrm>
            <a:off x="648930" y="629266"/>
            <a:ext cx="9252154" cy="12239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dirty="0">
                <a:solidFill>
                  <a:schemeClr val="tx2"/>
                </a:solidFill>
                <a:latin typeface="+mj-lt"/>
                <a:ea typeface="+mj-ea"/>
                <a:cs typeface="+mj-cs"/>
              </a:rPr>
              <a:t>Flight Number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347788"/>
            <a:ext cx="11228388" cy="1377950"/>
          </a:xfrm>
          <a:prstGeom prst="rect">
            <a:avLst/>
          </a:prstGeom>
        </p:spPr>
        <p:txBody>
          <a:bodyPr vert="horz" lIns="91440" tIns="45720" rIns="91440" bIns="45720" rtlCol="0">
            <a:normAutofit lnSpcReduction="10000"/>
          </a:bodyPr>
          <a:lstStyle/>
          <a:p>
            <a:r>
              <a:rPr lang="en-US" dirty="0"/>
              <a:t>Per the scatterplot below, the success rate of flights increased over time as more flights occurred. </a:t>
            </a:r>
          </a:p>
          <a:p>
            <a:r>
              <a:rPr lang="en-US" dirty="0"/>
              <a:t>The site with the most flights is CCAFS SLC  40 with a higher success rate than others included. </a:t>
            </a:r>
          </a:p>
        </p:txBody>
      </p:sp>
      <p:pic>
        <p:nvPicPr>
          <p:cNvPr id="6" name="Picture 5">
            <a:extLst>
              <a:ext uri="{FF2B5EF4-FFF2-40B4-BE49-F238E27FC236}">
                <a16:creationId xmlns:a16="http://schemas.microsoft.com/office/drawing/2014/main" id="{BCF8015F-62E4-EA6A-3809-4535F9ADBBC9}"/>
              </a:ext>
            </a:extLst>
          </p:cNvPr>
          <p:cNvPicPr>
            <a:picLocks noChangeAspect="1"/>
          </p:cNvPicPr>
          <p:nvPr/>
        </p:nvPicPr>
        <p:blipFill>
          <a:blip r:embed="rId3"/>
          <a:stretch>
            <a:fillRect/>
          </a:stretch>
        </p:blipFill>
        <p:spPr>
          <a:xfrm>
            <a:off x="1709519" y="2755081"/>
            <a:ext cx="8531224" cy="4073658"/>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48930" y="318433"/>
            <a:ext cx="9252154" cy="12239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dirty="0">
                <a:solidFill>
                  <a:schemeClr val="tx2"/>
                </a:solidFill>
                <a:latin typeface="+mj-lt"/>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169988"/>
            <a:ext cx="11017250" cy="1223962"/>
          </a:xfrm>
          <a:prstGeom prst="rect">
            <a:avLst/>
          </a:prstGeom>
        </p:spPr>
        <p:txBody>
          <a:bodyPr vert="horz" lIns="91440" tIns="45720" rIns="91440" bIns="45720" rtlCol="0">
            <a:normAutofit/>
          </a:bodyPr>
          <a:lstStyle/>
          <a:p>
            <a:r>
              <a:rPr lang="en-US" dirty="0"/>
              <a:t>Payload mass tends to be less than 8000 kg for most flights with CCAFS SLC 40 having the majority of flights with it and KSC LC 39A having the highest payload launches. </a:t>
            </a:r>
          </a:p>
        </p:txBody>
      </p:sp>
      <p:pic>
        <p:nvPicPr>
          <p:cNvPr id="6" name="Picture 5">
            <a:extLst>
              <a:ext uri="{FF2B5EF4-FFF2-40B4-BE49-F238E27FC236}">
                <a16:creationId xmlns:a16="http://schemas.microsoft.com/office/drawing/2014/main" id="{A683216A-AF91-03F3-AA11-0C408F10B3C3}"/>
              </a:ext>
            </a:extLst>
          </p:cNvPr>
          <p:cNvPicPr>
            <a:picLocks noChangeAspect="1"/>
          </p:cNvPicPr>
          <p:nvPr/>
        </p:nvPicPr>
        <p:blipFill>
          <a:blip r:embed="rId3"/>
          <a:stretch>
            <a:fillRect/>
          </a:stretch>
        </p:blipFill>
        <p:spPr>
          <a:xfrm>
            <a:off x="1364619" y="2401717"/>
            <a:ext cx="9459586" cy="4375057"/>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6111" y="609602"/>
            <a:ext cx="8560951" cy="68254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dirty="0">
                <a:solidFill>
                  <a:schemeClr val="tx2"/>
                </a:solidFill>
                <a:latin typeface="+mj-lt"/>
                <a:ea typeface="+mj-ea"/>
                <a:cs typeface="+mj-cs"/>
              </a:rPr>
              <a:t>Success Rate vs. Orbit Type</a:t>
            </a:r>
          </a:p>
        </p:txBody>
      </p:sp>
      <p:pic>
        <p:nvPicPr>
          <p:cNvPr id="6" name="Picture 5" descr="Chart, bar chart&#10;&#10;Description automatically generated">
            <a:extLst>
              <a:ext uri="{FF2B5EF4-FFF2-40B4-BE49-F238E27FC236}">
                <a16:creationId xmlns:a16="http://schemas.microsoft.com/office/drawing/2014/main" id="{4E94C8EC-65C8-2000-FB80-9C80681FF74E}"/>
              </a:ext>
            </a:extLst>
          </p:cNvPr>
          <p:cNvPicPr>
            <a:picLocks noChangeAspect="1"/>
          </p:cNvPicPr>
          <p:nvPr/>
        </p:nvPicPr>
        <p:blipFill rotWithShape="1">
          <a:blip r:embed="rId3"/>
          <a:srcRect r="513" b="4"/>
          <a:stretch/>
        </p:blipFill>
        <p:spPr>
          <a:xfrm>
            <a:off x="1970690" y="2579828"/>
            <a:ext cx="8171038" cy="4147510"/>
          </a:xfrm>
          <a:prstGeom prst="rect">
            <a:avLst/>
          </a:prstGeom>
          <a:effectLst>
            <a:outerShdw blurRad="50800" dist="38100" dir="5400000" algn="t" rotWithShape="0">
              <a:prstClr val="black">
                <a:alpha val="43000"/>
              </a:prstClr>
            </a:outerShdw>
          </a:effec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471613"/>
            <a:ext cx="9274175" cy="892175"/>
          </a:xfrm>
          <a:prstGeom prst="rect">
            <a:avLst/>
          </a:prstGeom>
        </p:spPr>
        <p:txBody>
          <a:bodyPr vert="horz" lIns="91440" tIns="45720" rIns="91440" bIns="45720" rtlCol="0">
            <a:normAutofit/>
          </a:bodyPr>
          <a:lstStyle/>
          <a:p>
            <a:r>
              <a:rPr lang="en-US" dirty="0"/>
              <a:t>The orbit types with the highest success rate for each orbit are:</a:t>
            </a:r>
          </a:p>
          <a:p>
            <a:pPr lvl="1"/>
            <a:r>
              <a:rPr lang="en-US" dirty="0"/>
              <a:t>ES-L1, GEO, HEO, and SSO with VELO following the pack. </a:t>
            </a:r>
          </a:p>
        </p:txBody>
      </p:sp>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C109C-C017-4D19-928F-AED25AC30125}"/>
              </a:ext>
            </a:extLst>
          </p:cNvPr>
          <p:cNvSpPr txBox="1">
            <a:spLocks/>
          </p:cNvSpPr>
          <p:nvPr/>
        </p:nvSpPr>
        <p:spPr>
          <a:xfrm>
            <a:off x="648930" y="629266"/>
            <a:ext cx="9252154" cy="12239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dirty="0">
                <a:solidFill>
                  <a:schemeClr val="tx2"/>
                </a:solidFill>
                <a:latin typeface="+mj-lt"/>
                <a:ea typeface="+mj-ea"/>
                <a:cs typeface="+mj-cs"/>
              </a:rPr>
              <a:t>Flight Number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498600"/>
            <a:ext cx="8499475" cy="852488"/>
          </a:xfrm>
          <a:prstGeom prst="rect">
            <a:avLst/>
          </a:prstGeom>
        </p:spPr>
        <p:txBody>
          <a:bodyPr vert="horz" lIns="91440" tIns="45720" rIns="91440" bIns="45720" rtlCol="0">
            <a:normAutofit fontScale="92500" lnSpcReduction="20000"/>
          </a:bodyPr>
          <a:lstStyle/>
          <a:p>
            <a:r>
              <a:rPr lang="en-US" dirty="0"/>
              <a:t>Different orbits have been attempted over time. As the flight number increased, new orbits were attempted while others were continued or discontinued.</a:t>
            </a:r>
          </a:p>
        </p:txBody>
      </p:sp>
      <p:pic>
        <p:nvPicPr>
          <p:cNvPr id="6" name="Picture 5">
            <a:extLst>
              <a:ext uri="{FF2B5EF4-FFF2-40B4-BE49-F238E27FC236}">
                <a16:creationId xmlns:a16="http://schemas.microsoft.com/office/drawing/2014/main" id="{3C19F981-03D0-B19C-1D45-68C06D326621}"/>
              </a:ext>
            </a:extLst>
          </p:cNvPr>
          <p:cNvPicPr>
            <a:picLocks noChangeAspect="1"/>
          </p:cNvPicPr>
          <p:nvPr/>
        </p:nvPicPr>
        <p:blipFill>
          <a:blip r:embed="rId3"/>
          <a:stretch>
            <a:fillRect/>
          </a:stretch>
        </p:blipFill>
        <p:spPr>
          <a:xfrm>
            <a:off x="1283019" y="2527432"/>
            <a:ext cx="9154793" cy="418831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761206" y="161925"/>
            <a:ext cx="8589663" cy="73480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dirty="0">
                <a:solidFill>
                  <a:schemeClr val="tx2"/>
                </a:solidFill>
                <a:latin typeface="+mj-lt"/>
                <a:ea typeface="+mj-ea"/>
                <a:cs typeface="+mj-cs"/>
              </a:rPr>
              <a:t>Payload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rot="10800000" flipV="1">
            <a:off x="0" y="896938"/>
            <a:ext cx="9529763" cy="1227137"/>
          </a:xfrm>
          <a:prstGeom prst="rect">
            <a:avLst/>
          </a:prstGeom>
        </p:spPr>
        <p:txBody>
          <a:bodyPr vert="horz" lIns="91440" tIns="45720" rIns="91440" bIns="45720" rtlCol="0">
            <a:normAutofit/>
          </a:bodyPr>
          <a:lstStyle/>
          <a:p>
            <a:r>
              <a:rPr lang="en-US" sz="1600" dirty="0"/>
              <a:t>GTO was used for mid-range payload mass launches while VELO was used for flights with the highest payload masses.</a:t>
            </a:r>
          </a:p>
          <a:p>
            <a:r>
              <a:rPr lang="en-US" sz="1600" dirty="0"/>
              <a:t>ISS was used for several lower payload mass flights.</a:t>
            </a:r>
          </a:p>
        </p:txBody>
      </p:sp>
      <p:pic>
        <p:nvPicPr>
          <p:cNvPr id="8" name="Picture 7">
            <a:extLst>
              <a:ext uri="{FF2B5EF4-FFF2-40B4-BE49-F238E27FC236}">
                <a16:creationId xmlns:a16="http://schemas.microsoft.com/office/drawing/2014/main" id="{7D3FBF70-72B7-C008-7575-7A0475D338B2}"/>
              </a:ext>
            </a:extLst>
          </p:cNvPr>
          <p:cNvPicPr>
            <a:picLocks noChangeAspect="1"/>
          </p:cNvPicPr>
          <p:nvPr/>
        </p:nvPicPr>
        <p:blipFill>
          <a:blip r:embed="rId3"/>
          <a:stretch>
            <a:fillRect/>
          </a:stretch>
        </p:blipFill>
        <p:spPr>
          <a:xfrm>
            <a:off x="761206" y="2219325"/>
            <a:ext cx="10125075" cy="45529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35FD2D-1BD2-45D7-B015-1A96C241520B}"/>
              </a:ext>
            </a:extLst>
          </p:cNvPr>
          <p:cNvSpPr txBox="1">
            <a:spLocks/>
          </p:cNvSpPr>
          <p:nvPr/>
        </p:nvSpPr>
        <p:spPr>
          <a:xfrm>
            <a:off x="574574" y="389332"/>
            <a:ext cx="3753599" cy="144215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dirty="0">
                <a:solidFill>
                  <a:schemeClr val="tx2"/>
                </a:solidFill>
                <a:latin typeface="+mj-lt"/>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97050"/>
            <a:ext cx="3754438" cy="2946400"/>
          </a:xfrm>
          <a:prstGeom prst="rect">
            <a:avLst/>
          </a:prstGeom>
        </p:spPr>
        <p:txBody>
          <a:bodyPr vert="horz" lIns="91440" tIns="45720" rIns="91440" bIns="45720" rtlCol="0">
            <a:normAutofit/>
          </a:bodyPr>
          <a:lstStyle/>
          <a:p>
            <a:r>
              <a:rPr lang="en-US" sz="1800" dirty="0"/>
              <a:t>Success rates over time tend to increase with a slight stabilization or drop in success during specific periods. </a:t>
            </a:r>
          </a:p>
          <a:p>
            <a:r>
              <a:rPr lang="en-US" sz="1800" dirty="0"/>
              <a:t>Rates increased from 2013 to 2017 before seeing a decline in 2018 and then increasing in 2019. </a:t>
            </a:r>
          </a:p>
        </p:txBody>
      </p:sp>
      <p:pic>
        <p:nvPicPr>
          <p:cNvPr id="7" name="Picture 6">
            <a:extLst>
              <a:ext uri="{FF2B5EF4-FFF2-40B4-BE49-F238E27FC236}">
                <a16:creationId xmlns:a16="http://schemas.microsoft.com/office/drawing/2014/main" id="{E216228D-C5D0-B0A4-824D-B953AA464F7C}"/>
              </a:ext>
            </a:extLst>
          </p:cNvPr>
          <p:cNvPicPr>
            <a:picLocks noChangeAspect="1"/>
          </p:cNvPicPr>
          <p:nvPr/>
        </p:nvPicPr>
        <p:blipFill rotWithShape="1">
          <a:blip r:embed="rId3"/>
          <a:srcRect r="1" b="2217"/>
          <a:stretch/>
        </p:blipFill>
        <p:spPr>
          <a:xfrm>
            <a:off x="4494930" y="1303966"/>
            <a:ext cx="7229138" cy="5089634"/>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E60219-AE1B-47B6-9A1D-F2865D04BE52}"/>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a:solidFill>
                  <a:schemeClr val="tx2"/>
                </a:solidFill>
                <a:latin typeface="+mj-lt"/>
                <a:ea typeface="+mj-ea"/>
                <a:cs typeface="+mj-cs"/>
              </a:rPr>
              <a:t>All Launch Site Names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052638"/>
            <a:ext cx="5362575" cy="4195762"/>
          </a:xfrm>
          <a:prstGeom prst="rect">
            <a:avLst/>
          </a:prstGeom>
        </p:spPr>
        <p:txBody>
          <a:bodyPr vert="horz" lIns="91440" tIns="45720" rIns="91440" bIns="45720" rtlCol="0" anchor="ctr">
            <a:normAutofit/>
          </a:bodyPr>
          <a:lstStyle/>
          <a:p>
            <a:r>
              <a:rPr lang="en-US" sz="1800" dirty="0"/>
              <a:t>There were four launch sites used by SpaceX for flights contracted through NASA (CRS).</a:t>
            </a:r>
          </a:p>
          <a:p>
            <a:r>
              <a:rPr lang="en-US" sz="1800" dirty="0"/>
              <a:t>These sites were located on the West Coast and East Coast of the United States.</a:t>
            </a:r>
          </a:p>
        </p:txBody>
      </p:sp>
      <p:pic>
        <p:nvPicPr>
          <p:cNvPr id="6" name="Picture 5">
            <a:extLst>
              <a:ext uri="{FF2B5EF4-FFF2-40B4-BE49-F238E27FC236}">
                <a16:creationId xmlns:a16="http://schemas.microsoft.com/office/drawing/2014/main" id="{AD04029D-FFA6-C08E-5F6B-A5FB2CDCDFA3}"/>
              </a:ext>
            </a:extLst>
          </p:cNvPr>
          <p:cNvPicPr>
            <a:picLocks noChangeAspect="1"/>
          </p:cNvPicPr>
          <p:nvPr/>
        </p:nvPicPr>
        <p:blipFill rotWithShape="1">
          <a:blip r:embed="rId3"/>
          <a:srcRect r="1" b="4110"/>
          <a:stretch/>
        </p:blipFill>
        <p:spPr>
          <a:xfrm>
            <a:off x="7113017" y="2052917"/>
            <a:ext cx="2936836" cy="4195481"/>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57C8CBA-1A0E-4CDF-A451-7AAA44D39839}"/>
              </a:ext>
            </a:extLst>
          </p:cNvPr>
          <p:cNvSpPr txBox="1">
            <a:spLocks/>
          </p:cNvSpPr>
          <p:nvPr/>
        </p:nvSpPr>
        <p:spPr>
          <a:xfrm>
            <a:off x="648929" y="629266"/>
            <a:ext cx="6586491"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dirty="0">
                <a:solidFill>
                  <a:schemeClr val="tx1"/>
                </a:solidFill>
                <a:latin typeface="+mj-lt"/>
                <a:ea typeface="+mj-ea"/>
                <a:cs typeface="+mj-cs"/>
              </a:rPr>
              <a:t>Launch Site Names Begin with 'CCA'</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29</a:t>
            </a:fld>
            <a:endParaRPr lang="en-US">
              <a:solidFill>
                <a:srgbClr val="FFFFFF"/>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438400"/>
            <a:ext cx="6586538" cy="1282700"/>
          </a:xfrm>
          <a:prstGeom prst="rect">
            <a:avLst/>
          </a:prstGeom>
        </p:spPr>
        <p:txBody>
          <a:bodyPr vert="horz" lIns="91440" tIns="45720" rIns="91440" bIns="45720" rtlCol="0">
            <a:normAutofit/>
          </a:bodyPr>
          <a:lstStyle/>
          <a:p>
            <a:r>
              <a:rPr lang="en-US" dirty="0"/>
              <a:t>There were 5 flights using the CCAFS LC-40 launch site contracted with NASA (CRS)</a:t>
            </a:r>
          </a:p>
        </p:txBody>
      </p:sp>
      <p:pic>
        <p:nvPicPr>
          <p:cNvPr id="21" name="Picture 20">
            <a:extLst>
              <a:ext uri="{FF2B5EF4-FFF2-40B4-BE49-F238E27FC236}">
                <a16:creationId xmlns:a16="http://schemas.microsoft.com/office/drawing/2014/main" id="{3C0E6935-C264-9313-A006-0C65B54582FB}"/>
              </a:ext>
            </a:extLst>
          </p:cNvPr>
          <p:cNvPicPr>
            <a:picLocks noChangeAspect="1"/>
          </p:cNvPicPr>
          <p:nvPr/>
        </p:nvPicPr>
        <p:blipFill>
          <a:blip r:embed="rId2"/>
          <a:stretch>
            <a:fillRect/>
          </a:stretch>
        </p:blipFill>
        <p:spPr>
          <a:xfrm>
            <a:off x="7541649" y="1605978"/>
            <a:ext cx="2504661" cy="4773591"/>
          </a:xfrm>
          <a:prstGeom prst="rect">
            <a:avLst/>
          </a:prstGeom>
          <a:effectLst/>
        </p:spPr>
      </p:pic>
    </p:spTree>
    <p:extLst>
      <p:ext uri="{BB962C8B-B14F-4D97-AF65-F5344CB8AC3E}">
        <p14:creationId xmlns:p14="http://schemas.microsoft.com/office/powerpoint/2010/main" val="179473865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b">
            <a:normAutofit/>
          </a:bodyPr>
          <a:lstStyle/>
          <a:p>
            <a:pPr defTabSz="457200">
              <a:spcAft>
                <a:spcPts val="600"/>
              </a:spcAft>
            </a:pPr>
            <a:fld id="{5075537C-CA84-1446-933C-8E9D027F9201}" type="slidenum">
              <a:rPr lang="en-US" b="0" i="0" kern="1200" dirty="0">
                <a:solidFill>
                  <a:schemeClr val="tx1">
                    <a:tint val="75000"/>
                  </a:schemeClr>
                </a:solidFill>
                <a:latin typeface="+mn-lt"/>
                <a:ea typeface="+mn-ea"/>
                <a:cs typeface="+mn-cs"/>
              </a:rPr>
              <a:pPr defTabSz="457200">
                <a:spcAft>
                  <a:spcPts val="600"/>
                </a:spcAft>
              </a:pPr>
              <a:t>3</a:t>
            </a:fld>
            <a:endParaRPr lang="en-US" b="0" i="0" kern="1200" dirty="0">
              <a:solidFill>
                <a:schemeClr val="tx1">
                  <a:tint val="75000"/>
                </a:schemeClr>
              </a:solidFill>
              <a:latin typeface="+mn-lt"/>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53143" y="1645920"/>
            <a:ext cx="3522879" cy="44708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defTabSz="457200">
              <a:spcAft>
                <a:spcPts val="600"/>
              </a:spcAft>
            </a:pPr>
            <a:r>
              <a:rPr lang="en-US" sz="4200" i="0" kern="1200" dirty="0">
                <a:solidFill>
                  <a:schemeClr val="tx1"/>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204109" y="1645920"/>
            <a:ext cx="6269434" cy="44708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buClr>
                <a:schemeClr val="bg2">
                  <a:lumMod val="40000"/>
                  <a:lumOff val="60000"/>
                </a:schemeClr>
              </a:buClr>
              <a:buSzPct val="80000"/>
              <a:buFont typeface="Wingdings 3" charset="2"/>
              <a:buChar char=""/>
            </a:pPr>
            <a:r>
              <a:rPr lang="en-US" sz="1600" dirty="0">
                <a:solidFill>
                  <a:schemeClr val="tx1"/>
                </a:solidFill>
                <a:latin typeface="+mj-lt"/>
                <a:ea typeface="+mj-ea"/>
                <a:cs typeface="+mj-cs"/>
              </a:rPr>
              <a:t>Methods used for this project</a:t>
            </a:r>
          </a:p>
          <a:p>
            <a:pPr lvl="1" defTabSz="457200">
              <a:spcBef>
                <a:spcPts val="1000"/>
              </a:spcBef>
              <a:buClr>
                <a:schemeClr val="bg2">
                  <a:lumMod val="40000"/>
                  <a:lumOff val="60000"/>
                </a:schemeClr>
              </a:buClr>
              <a:buSzPct val="80000"/>
              <a:buFont typeface="Wingdings 3" charset="2"/>
              <a:buChar char=""/>
            </a:pPr>
            <a:r>
              <a:rPr lang="en-US" sz="1600" dirty="0">
                <a:solidFill>
                  <a:schemeClr val="tx1"/>
                </a:solidFill>
                <a:latin typeface="+mj-lt"/>
                <a:ea typeface="+mj-ea"/>
                <a:cs typeface="+mj-cs"/>
              </a:rPr>
              <a:t>Data Collection through </a:t>
            </a:r>
            <a:r>
              <a:rPr lang="en-US" sz="1600" dirty="0" err="1">
                <a:solidFill>
                  <a:schemeClr val="tx1"/>
                </a:solidFill>
                <a:latin typeface="+mj-lt"/>
                <a:ea typeface="+mj-ea"/>
                <a:cs typeface="+mj-cs"/>
              </a:rPr>
              <a:t>webscrapping</a:t>
            </a:r>
            <a:r>
              <a:rPr lang="en-US" sz="1600" dirty="0">
                <a:solidFill>
                  <a:schemeClr val="tx1"/>
                </a:solidFill>
                <a:latin typeface="+mj-lt"/>
                <a:ea typeface="+mj-ea"/>
                <a:cs typeface="+mj-cs"/>
              </a:rPr>
              <a:t> and API</a:t>
            </a:r>
          </a:p>
          <a:p>
            <a:pPr lvl="1" defTabSz="457200">
              <a:spcBef>
                <a:spcPts val="1000"/>
              </a:spcBef>
              <a:buClr>
                <a:schemeClr val="bg2">
                  <a:lumMod val="40000"/>
                  <a:lumOff val="60000"/>
                </a:schemeClr>
              </a:buClr>
              <a:buSzPct val="80000"/>
              <a:buFont typeface="Wingdings 3" charset="2"/>
              <a:buChar char=""/>
            </a:pPr>
            <a:r>
              <a:rPr lang="en-US" sz="1600" dirty="0">
                <a:solidFill>
                  <a:schemeClr val="tx1"/>
                </a:solidFill>
                <a:latin typeface="+mj-lt"/>
                <a:ea typeface="+mj-ea"/>
                <a:cs typeface="+mj-cs"/>
              </a:rPr>
              <a:t>Explanatory Data Analysis with data visualization, interactive mapping, and machine learning</a:t>
            </a:r>
          </a:p>
          <a:p>
            <a:pPr lvl="1" defTabSz="457200">
              <a:spcBef>
                <a:spcPts val="1000"/>
              </a:spcBef>
              <a:buClr>
                <a:schemeClr val="bg2">
                  <a:lumMod val="40000"/>
                  <a:lumOff val="60000"/>
                </a:schemeClr>
              </a:buClr>
              <a:buSzPct val="80000"/>
              <a:buFont typeface="Wingdings 3" charset="2"/>
              <a:buChar char=""/>
            </a:pPr>
            <a:r>
              <a:rPr lang="en-US" sz="1600" dirty="0">
                <a:solidFill>
                  <a:schemeClr val="tx1"/>
                </a:solidFill>
                <a:latin typeface="+mj-lt"/>
                <a:ea typeface="+mj-ea"/>
                <a:cs typeface="+mj-cs"/>
              </a:rPr>
              <a:t>Various machine learning models such as KNN, SVM, </a:t>
            </a:r>
            <a:r>
              <a:rPr lang="en-US" sz="1600" dirty="0" err="1">
                <a:solidFill>
                  <a:schemeClr val="tx1"/>
                </a:solidFill>
                <a:latin typeface="+mj-lt"/>
                <a:ea typeface="+mj-ea"/>
                <a:cs typeface="+mj-cs"/>
              </a:rPr>
              <a:t>LogisticReg</a:t>
            </a:r>
            <a:r>
              <a:rPr lang="en-US" sz="1600" dirty="0">
                <a:solidFill>
                  <a:schemeClr val="tx1"/>
                </a:solidFill>
                <a:latin typeface="+mj-lt"/>
                <a:ea typeface="+mj-ea"/>
                <a:cs typeface="+mj-cs"/>
              </a:rPr>
              <a:t>, and Decision Trees</a:t>
            </a:r>
          </a:p>
          <a:p>
            <a:pPr defTabSz="457200">
              <a:buClr>
                <a:schemeClr val="bg2">
                  <a:lumMod val="40000"/>
                  <a:lumOff val="60000"/>
                </a:schemeClr>
              </a:buClr>
              <a:buSzPct val="80000"/>
              <a:buFont typeface="Wingdings 3" charset="2"/>
              <a:buChar char=""/>
            </a:pPr>
            <a:r>
              <a:rPr lang="en-US" sz="1600" dirty="0">
                <a:solidFill>
                  <a:schemeClr val="tx1"/>
                </a:solidFill>
                <a:latin typeface="+mj-lt"/>
                <a:ea typeface="+mj-ea"/>
                <a:cs typeface="+mj-cs"/>
              </a:rPr>
              <a:t>Results Summary</a:t>
            </a:r>
          </a:p>
          <a:p>
            <a:pPr lvl="1" defTabSz="457200">
              <a:spcBef>
                <a:spcPts val="1000"/>
              </a:spcBef>
              <a:buClr>
                <a:schemeClr val="bg2">
                  <a:lumMod val="40000"/>
                  <a:lumOff val="60000"/>
                </a:schemeClr>
              </a:buClr>
              <a:buSzPct val="80000"/>
              <a:buFont typeface="Wingdings 3" charset="2"/>
              <a:buChar char=""/>
            </a:pPr>
            <a:r>
              <a:rPr lang="en-US" sz="1600" dirty="0">
                <a:solidFill>
                  <a:schemeClr val="tx1"/>
                </a:solidFill>
                <a:latin typeface="+mj-lt"/>
                <a:ea typeface="+mj-ea"/>
                <a:cs typeface="+mj-cs"/>
              </a:rPr>
              <a:t>Data Collected through methods revealed useful and valuable information for analysis</a:t>
            </a:r>
          </a:p>
          <a:p>
            <a:pPr lvl="1" defTabSz="457200">
              <a:spcBef>
                <a:spcPts val="1000"/>
              </a:spcBef>
              <a:buClr>
                <a:schemeClr val="bg2">
                  <a:lumMod val="40000"/>
                  <a:lumOff val="60000"/>
                </a:schemeClr>
              </a:buClr>
              <a:buSzPct val="80000"/>
              <a:buFont typeface="Wingdings 3" charset="2"/>
              <a:buChar char=""/>
            </a:pPr>
            <a:r>
              <a:rPr lang="en-US" sz="1600" dirty="0">
                <a:solidFill>
                  <a:schemeClr val="tx1"/>
                </a:solidFill>
                <a:latin typeface="+mj-lt"/>
                <a:ea typeface="+mj-ea"/>
                <a:cs typeface="+mj-cs"/>
              </a:rPr>
              <a:t>Data visualization techniques provided unique insights into SpaceX mission outcomes</a:t>
            </a:r>
          </a:p>
          <a:p>
            <a:pPr lvl="1" defTabSz="457200">
              <a:spcBef>
                <a:spcPts val="1000"/>
              </a:spcBef>
              <a:buClr>
                <a:schemeClr val="bg2">
                  <a:lumMod val="40000"/>
                  <a:lumOff val="60000"/>
                </a:schemeClr>
              </a:buClr>
              <a:buSzPct val="80000"/>
              <a:buFont typeface="Wingdings 3" charset="2"/>
              <a:buChar char=""/>
            </a:pPr>
            <a:r>
              <a:rPr lang="en-US" sz="1600" dirty="0">
                <a:solidFill>
                  <a:schemeClr val="tx1"/>
                </a:solidFill>
                <a:latin typeface="+mj-lt"/>
                <a:ea typeface="+mj-ea"/>
                <a:cs typeface="+mj-cs"/>
              </a:rPr>
              <a:t>Machine Learning provided accurate prediction models with some performing better than others.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161C47-0660-416F-B4C2-25E4D35D69FD}"/>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a:solidFill>
                  <a:schemeClr val="tx2"/>
                </a:solidFill>
                <a:latin typeface="+mj-lt"/>
                <a:ea typeface="+mj-ea"/>
                <a:cs typeface="+mj-cs"/>
              </a:rPr>
              <a:t>Total Payload Mass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83976" y="396821"/>
            <a:ext cx="685799" cy="744586"/>
          </a:xfrm>
        </p:spPr>
        <p:txBody>
          <a:bodyPr/>
          <a:lstStyle/>
          <a:p>
            <a:pPr defTabSz="621792">
              <a:spcAft>
                <a:spcPts val="600"/>
              </a:spcAft>
            </a:pPr>
            <a:fld id="{5075537C-CA84-1446-933C-8E9D027F9201}" type="slidenum">
              <a:rPr lang="en-US" sz="1904" b="0" i="0" kern="1200">
                <a:solidFill>
                  <a:schemeClr val="tx1">
                    <a:tint val="75000"/>
                  </a:schemeClr>
                </a:solidFill>
                <a:latin typeface="+mn-lt"/>
                <a:ea typeface="+mn-ea"/>
                <a:cs typeface="+mn-cs"/>
              </a:rPr>
              <a:pPr defTabSz="621792">
                <a:spcAft>
                  <a:spcPts val="600"/>
                </a:spcAft>
              </a:pPr>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762125"/>
            <a:ext cx="6180138" cy="2365375"/>
          </a:xfrm>
          <a:prstGeom prst="rect">
            <a:avLst/>
          </a:prstGeom>
        </p:spPr>
        <p:txBody>
          <a:bodyPr>
            <a:normAutofit/>
          </a:bodyPr>
          <a:lstStyle/>
          <a:p>
            <a:pPr marL="233172" indent="-233172" defTabSz="310896">
              <a:spcBef>
                <a:spcPts val="952"/>
              </a:spcBef>
            </a:pPr>
            <a:r>
              <a:rPr lang="en-US" sz="2400" b="0" i="0" kern="1200" dirty="0">
                <a:latin typeface="Abadi" panose="020B0604020104020204" pitchFamily="34" charset="0"/>
                <a:ea typeface="+mj-ea"/>
                <a:cs typeface="+mj-cs"/>
              </a:rPr>
              <a:t>The total payload mass for flights contracted with NASA performed by SpaceX was 45,596 kg. </a:t>
            </a:r>
            <a:endParaRPr lang="en-US" sz="3600" dirty="0">
              <a:latin typeface="Abadi" panose="020B0604020104020204" pitchFamily="34" charset="0"/>
            </a:endParaRPr>
          </a:p>
        </p:txBody>
      </p:sp>
      <p:pic>
        <p:nvPicPr>
          <p:cNvPr id="8" name="Picture 7">
            <a:extLst>
              <a:ext uri="{FF2B5EF4-FFF2-40B4-BE49-F238E27FC236}">
                <a16:creationId xmlns:a16="http://schemas.microsoft.com/office/drawing/2014/main" id="{F28AA1A9-5416-83C6-9895-1AC1B2A7779C}"/>
              </a:ext>
            </a:extLst>
          </p:cNvPr>
          <p:cNvPicPr>
            <a:picLocks noChangeAspect="1"/>
          </p:cNvPicPr>
          <p:nvPr/>
        </p:nvPicPr>
        <p:blipFill>
          <a:blip r:embed="rId3"/>
          <a:stretch>
            <a:fillRect/>
          </a:stretch>
        </p:blipFill>
        <p:spPr>
          <a:xfrm>
            <a:off x="7436549" y="1788983"/>
            <a:ext cx="4306678" cy="220672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a:solidFill>
                  <a:schemeClr val="tx2"/>
                </a:solidFill>
                <a:latin typeface="+mj-lt"/>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473060" y="452718"/>
            <a:ext cx="576740" cy="528223"/>
          </a:xfrm>
        </p:spPr>
        <p:txBody>
          <a:bodyPr/>
          <a:lstStyle/>
          <a:p>
            <a:pPr defTabSz="621792">
              <a:spcAft>
                <a:spcPts val="600"/>
              </a:spcAft>
            </a:pPr>
            <a:fld id="{5075537C-CA84-1446-933C-8E9D027F9201}" type="slidenum">
              <a:rPr lang="en-US" sz="1904" b="0" i="0" kern="1200">
                <a:solidFill>
                  <a:schemeClr val="tx1">
                    <a:tint val="75000"/>
                  </a:schemeClr>
                </a:solidFill>
                <a:latin typeface="+mn-lt"/>
                <a:ea typeface="+mn-ea"/>
                <a:cs typeface="+mn-cs"/>
              </a:rPr>
              <a:pPr defTabSz="621792">
                <a:spcAft>
                  <a:spcPts val="600"/>
                </a:spcAft>
              </a:pPr>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931988"/>
            <a:ext cx="5964238" cy="1914525"/>
          </a:xfrm>
          <a:prstGeom prst="rect">
            <a:avLst/>
          </a:prstGeom>
        </p:spPr>
        <p:txBody>
          <a:bodyPr>
            <a:normAutofit/>
          </a:bodyPr>
          <a:lstStyle/>
          <a:p>
            <a:pPr marL="233172" indent="-233172" defTabSz="310896">
              <a:spcBef>
                <a:spcPts val="952"/>
              </a:spcBef>
            </a:pPr>
            <a:r>
              <a:rPr lang="en-US" sz="2400" b="0" i="0" kern="1200" dirty="0">
                <a:latin typeface="Abadi" panose="020B0604020104020204" pitchFamily="34" charset="0"/>
                <a:ea typeface="+mj-ea"/>
                <a:cs typeface="+mj-cs"/>
              </a:rPr>
              <a:t>The average payload for a Falcon 9 V1.1 booster is 2,928 kg. </a:t>
            </a:r>
            <a:endParaRPr lang="en-US" sz="3600" dirty="0">
              <a:latin typeface="Abadi" panose="020B0604020104020204" pitchFamily="34" charset="0"/>
            </a:endParaRPr>
          </a:p>
        </p:txBody>
      </p:sp>
      <p:pic>
        <p:nvPicPr>
          <p:cNvPr id="6" name="Picture 5" descr="Text&#10;&#10;Description automatically generated with medium confidence">
            <a:extLst>
              <a:ext uri="{FF2B5EF4-FFF2-40B4-BE49-F238E27FC236}">
                <a16:creationId xmlns:a16="http://schemas.microsoft.com/office/drawing/2014/main" id="{20272D30-21E9-C6C0-C656-DA707DFA95B0}"/>
              </a:ext>
            </a:extLst>
          </p:cNvPr>
          <p:cNvPicPr>
            <a:picLocks noChangeAspect="1"/>
          </p:cNvPicPr>
          <p:nvPr/>
        </p:nvPicPr>
        <p:blipFill>
          <a:blip r:embed="rId3"/>
          <a:stretch>
            <a:fillRect/>
          </a:stretch>
        </p:blipFill>
        <p:spPr>
          <a:xfrm>
            <a:off x="7458180" y="1629134"/>
            <a:ext cx="4655300" cy="166709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7094538" cy="2462213"/>
          </a:xfrm>
          <a:prstGeom prst="rect">
            <a:avLst/>
          </a:prstGeom>
        </p:spPr>
        <p:txBody>
          <a:bodyPr lIns="91440" tIns="45720" rIns="91440" bIns="45720" anchor="t">
            <a:normAutofit/>
          </a:bodyPr>
          <a:lstStyle/>
          <a:p>
            <a:pPr>
              <a:lnSpc>
                <a:spcPct val="100000"/>
              </a:lnSpc>
              <a:spcBef>
                <a:spcPts val="1400"/>
              </a:spcBef>
            </a:pPr>
            <a:r>
              <a:rPr lang="en-US" sz="2400" dirty="0">
                <a:solidFill>
                  <a:schemeClr val="accent3">
                    <a:lumMod val="25000"/>
                  </a:schemeClr>
                </a:solidFill>
                <a:latin typeface="Abadi"/>
              </a:rPr>
              <a:t>The first successful ground pad landing for a flight occurred on December 22, 2015. </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B73CB04-DD0E-5EED-1AC0-8DB854F0F96B}"/>
              </a:ext>
            </a:extLst>
          </p:cNvPr>
          <p:cNvPicPr>
            <a:picLocks noChangeAspect="1"/>
          </p:cNvPicPr>
          <p:nvPr/>
        </p:nvPicPr>
        <p:blipFill>
          <a:blip r:embed="rId3"/>
          <a:stretch>
            <a:fillRect/>
          </a:stretch>
        </p:blipFill>
        <p:spPr>
          <a:xfrm>
            <a:off x="8261131" y="1678848"/>
            <a:ext cx="2790495" cy="172744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a:solidFill>
                  <a:schemeClr val="tx2"/>
                </a:solidFill>
                <a:latin typeface="+mj-lt"/>
                <a:ea typeface="+mj-ea"/>
                <a:cs typeface="+mj-cs"/>
              </a:rPr>
              <a:t>Successful Drone Ship Landing with Payload between 4000 and 6000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52613"/>
            <a:ext cx="6275388" cy="1789112"/>
          </a:xfrm>
          <a:prstGeom prst="rect">
            <a:avLst/>
          </a:prstGeom>
        </p:spPr>
        <p:txBody>
          <a:bodyPr vert="horz" lIns="91440" tIns="45720" rIns="91440" bIns="45720" rtlCol="0" anchor="ctr">
            <a:normAutofit/>
          </a:bodyPr>
          <a:lstStyle/>
          <a:p>
            <a:r>
              <a:rPr lang="en-US" sz="1800" dirty="0"/>
              <a:t>4 boosters have successfully landed on a drone ship after carrying a payload between 4000 and 6000 kg. </a:t>
            </a:r>
          </a:p>
        </p:txBody>
      </p:sp>
      <p:pic>
        <p:nvPicPr>
          <p:cNvPr id="3" name="Picture 2">
            <a:extLst>
              <a:ext uri="{FF2B5EF4-FFF2-40B4-BE49-F238E27FC236}">
                <a16:creationId xmlns:a16="http://schemas.microsoft.com/office/drawing/2014/main" id="{BC5C7872-307D-B71D-9B15-D5138DF2D5BA}"/>
              </a:ext>
            </a:extLst>
          </p:cNvPr>
          <p:cNvPicPr>
            <a:picLocks noChangeAspect="1"/>
          </p:cNvPicPr>
          <p:nvPr/>
        </p:nvPicPr>
        <p:blipFill rotWithShape="1">
          <a:blip r:embed="rId3"/>
          <a:srcRect l="7811" r="15981" b="1"/>
          <a:stretch/>
        </p:blipFill>
        <p:spPr>
          <a:xfrm>
            <a:off x="7113017" y="2052917"/>
            <a:ext cx="2936836" cy="4195481"/>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63939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9B32320-42D4-49FA-8047-C080B444B3AE}"/>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300" b="0" i="0" kern="1200">
                <a:solidFill>
                  <a:srgbClr val="EBEBEB"/>
                </a:solidFill>
                <a:latin typeface="+mj-lt"/>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34</a:t>
            </a:fld>
            <a:endParaRPr lang="en-US">
              <a:solidFill>
                <a:srgbClr val="FFFFFF"/>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547938"/>
            <a:ext cx="5122863" cy="3659187"/>
          </a:xfrm>
          <a:prstGeom prst="rect">
            <a:avLst/>
          </a:prstGeom>
        </p:spPr>
        <p:txBody>
          <a:bodyPr vert="horz" lIns="91440" tIns="45720" rIns="91440" bIns="45720" rtlCol="0">
            <a:normAutofit/>
          </a:bodyPr>
          <a:lstStyle/>
          <a:p>
            <a:r>
              <a:rPr lang="en-US" dirty="0"/>
              <a:t>There have been 101 total flights with:</a:t>
            </a:r>
          </a:p>
          <a:p>
            <a:pPr lvl="1"/>
            <a:r>
              <a:rPr lang="en-US" dirty="0"/>
              <a:t>1 failure</a:t>
            </a:r>
          </a:p>
          <a:p>
            <a:pPr lvl="1"/>
            <a:r>
              <a:rPr lang="en-US" dirty="0"/>
              <a:t>99 successes</a:t>
            </a:r>
          </a:p>
          <a:p>
            <a:pPr lvl="1"/>
            <a:r>
              <a:rPr lang="en-US" dirty="0"/>
              <a:t>1 success with an unknown payload status</a:t>
            </a:r>
          </a:p>
        </p:txBody>
      </p:sp>
      <p:pic>
        <p:nvPicPr>
          <p:cNvPr id="6" name="Picture 5">
            <a:extLst>
              <a:ext uri="{FF2B5EF4-FFF2-40B4-BE49-F238E27FC236}">
                <a16:creationId xmlns:a16="http://schemas.microsoft.com/office/drawing/2014/main" id="{99DEA305-4032-C09D-BB1B-361224E65931}"/>
              </a:ext>
            </a:extLst>
          </p:cNvPr>
          <p:cNvPicPr>
            <a:picLocks noChangeAspect="1"/>
          </p:cNvPicPr>
          <p:nvPr/>
        </p:nvPicPr>
        <p:blipFill>
          <a:blip r:embed="rId2"/>
          <a:stretch>
            <a:fillRect/>
          </a:stretch>
        </p:blipFill>
        <p:spPr>
          <a:xfrm>
            <a:off x="5976785" y="2371829"/>
            <a:ext cx="5451627" cy="2360498"/>
          </a:xfrm>
          <a:prstGeom prst="rect">
            <a:avLst/>
          </a:prstGeom>
          <a:effectLst/>
        </p:spPr>
      </p:pic>
    </p:spTree>
    <p:extLst>
      <p:ext uri="{BB962C8B-B14F-4D97-AF65-F5344CB8AC3E}">
        <p14:creationId xmlns:p14="http://schemas.microsoft.com/office/powerpoint/2010/main" val="1756972646"/>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648929" y="629266"/>
            <a:ext cx="6586491"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a:solidFill>
                  <a:srgbClr val="EBEBEB"/>
                </a:solidFill>
                <a:latin typeface="+mj-lt"/>
                <a:ea typeface="+mj-ea"/>
                <a:cs typeface="+mj-cs"/>
              </a:rPr>
              <a:t>Boosters Carried Maximum Payload</a:t>
            </a:r>
          </a:p>
        </p:txBody>
      </p:sp>
      <p:pic>
        <p:nvPicPr>
          <p:cNvPr id="8" name="Picture 7">
            <a:extLst>
              <a:ext uri="{FF2B5EF4-FFF2-40B4-BE49-F238E27FC236}">
                <a16:creationId xmlns:a16="http://schemas.microsoft.com/office/drawing/2014/main" id="{78AD8CE1-C026-1644-403A-AF38BF79A966}"/>
              </a:ext>
            </a:extLst>
          </p:cNvPr>
          <p:cNvPicPr>
            <a:picLocks noChangeAspect="1"/>
          </p:cNvPicPr>
          <p:nvPr/>
        </p:nvPicPr>
        <p:blipFill>
          <a:blip r:embed="rId2"/>
          <a:stretch>
            <a:fillRect/>
          </a:stretch>
        </p:blipFill>
        <p:spPr>
          <a:xfrm>
            <a:off x="8768518" y="943552"/>
            <a:ext cx="1463725" cy="4773591"/>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35</a:t>
            </a:fld>
            <a:endParaRPr lang="en-US">
              <a:solidFill>
                <a:srgbClr val="FFFFFF"/>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438400"/>
            <a:ext cx="6586538" cy="3786188"/>
          </a:xfrm>
          <a:prstGeom prst="rect">
            <a:avLst/>
          </a:prstGeom>
        </p:spPr>
        <p:txBody>
          <a:bodyPr vert="horz" lIns="91440" tIns="45720" rIns="91440" bIns="45720" rtlCol="0">
            <a:normAutofit/>
          </a:bodyPr>
          <a:lstStyle/>
          <a:p>
            <a:r>
              <a:rPr lang="en-US" dirty="0">
                <a:solidFill>
                  <a:srgbClr val="FFFFFF"/>
                </a:solidFill>
              </a:rPr>
              <a:t>There have been 12 boosters to carry the maximum payload. The landing outcome for each was not checked but a follow up analysis could discover this. </a:t>
            </a:r>
          </a:p>
        </p:txBody>
      </p:sp>
    </p:spTree>
    <p:extLst>
      <p:ext uri="{BB962C8B-B14F-4D97-AF65-F5344CB8AC3E}">
        <p14:creationId xmlns:p14="http://schemas.microsoft.com/office/powerpoint/2010/main" val="3566646398"/>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8955088" cy="2241550"/>
          </a:xfrm>
          <a:prstGeom prst="rect">
            <a:avLst/>
          </a:prstGeom>
        </p:spPr>
        <p:txBody>
          <a:bodyPr lIns="91440" tIns="45720" rIns="91440" bIns="45720" anchor="t">
            <a:normAutofit/>
          </a:bodyPr>
          <a:lstStyle/>
          <a:p>
            <a:pPr>
              <a:lnSpc>
                <a:spcPct val="100000"/>
              </a:lnSpc>
              <a:spcBef>
                <a:spcPts val="1400"/>
              </a:spcBef>
            </a:pPr>
            <a:r>
              <a:rPr lang="en-US" sz="2400" dirty="0">
                <a:solidFill>
                  <a:schemeClr val="accent3">
                    <a:lumMod val="25000"/>
                  </a:schemeClr>
                </a:solidFill>
                <a:latin typeface="Abadi"/>
              </a:rPr>
              <a:t>There were 2 failed booster landings on a drone ship in 2015. </a:t>
            </a:r>
          </a:p>
          <a:p>
            <a:pPr lvl="1">
              <a:spcBef>
                <a:spcPts val="1400"/>
              </a:spcBef>
            </a:pPr>
            <a:r>
              <a:rPr lang="en-US" sz="2000" dirty="0">
                <a:solidFill>
                  <a:schemeClr val="accent3">
                    <a:lumMod val="25000"/>
                  </a:schemeClr>
                </a:solidFill>
                <a:latin typeface="Abadi"/>
              </a:rPr>
              <a:t>One occurred on January 10 and the other occurred on April 14, with both taking off from the CCAFS LC-40 launch site and both were Falcon 9 v1.1 boosters.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CAB6045-3EBA-AABD-5F2D-F571201A0DBE}"/>
              </a:ext>
            </a:extLst>
          </p:cNvPr>
          <p:cNvPicPr>
            <a:picLocks noChangeAspect="1"/>
          </p:cNvPicPr>
          <p:nvPr/>
        </p:nvPicPr>
        <p:blipFill>
          <a:blip r:embed="rId3"/>
          <a:stretch>
            <a:fillRect/>
          </a:stretch>
        </p:blipFill>
        <p:spPr>
          <a:xfrm>
            <a:off x="2192595" y="3826268"/>
            <a:ext cx="6946000" cy="150614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523243-E4D6-45EC-97C8-D44398FB7417}"/>
              </a:ext>
            </a:extLst>
          </p:cNvPr>
          <p:cNvSpPr txBox="1">
            <a:spLocks/>
          </p:cNvSpPr>
          <p:nvPr/>
        </p:nvSpPr>
        <p:spPr>
          <a:xfrm>
            <a:off x="648930" y="629266"/>
            <a:ext cx="618819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b="0" i="0" kern="1200">
                <a:solidFill>
                  <a:srgbClr val="EBEBEB"/>
                </a:solidFill>
                <a:latin typeface="+mj-lt"/>
                <a:ea typeface="+mj-ea"/>
                <a:cs typeface="+mj-cs"/>
              </a:rPr>
              <a:t>Rank Landing Outcomes Between 2010-06-04 and 2017-03-20</a:t>
            </a:r>
          </a:p>
        </p:txBody>
      </p:sp>
      <p:pic>
        <p:nvPicPr>
          <p:cNvPr id="6" name="Picture 5">
            <a:extLst>
              <a:ext uri="{FF2B5EF4-FFF2-40B4-BE49-F238E27FC236}">
                <a16:creationId xmlns:a16="http://schemas.microsoft.com/office/drawing/2014/main" id="{CC7AE232-A8D2-560F-B379-F20869013AA1}"/>
              </a:ext>
            </a:extLst>
          </p:cNvPr>
          <p:cNvPicPr>
            <a:picLocks noChangeAspect="1"/>
          </p:cNvPicPr>
          <p:nvPr/>
        </p:nvPicPr>
        <p:blipFill>
          <a:blip r:embed="rId2"/>
          <a:stretch>
            <a:fillRect/>
          </a:stretch>
        </p:blipFill>
        <p:spPr>
          <a:xfrm>
            <a:off x="7250307" y="570703"/>
            <a:ext cx="3192141" cy="6032853"/>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37</a:t>
            </a:fld>
            <a:endParaRPr lang="en-US">
              <a:solidFill>
                <a:srgbClr val="FFFFFF"/>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438400"/>
            <a:ext cx="6188075" cy="3786188"/>
          </a:xfrm>
          <a:prstGeom prst="rect">
            <a:avLst/>
          </a:prstGeom>
        </p:spPr>
        <p:txBody>
          <a:bodyPr vert="horz" lIns="91440" tIns="45720" rIns="91440" bIns="45720" rtlCol="0">
            <a:normAutofit fontScale="92500" lnSpcReduction="20000"/>
          </a:bodyPr>
          <a:lstStyle/>
          <a:p>
            <a:r>
              <a:rPr lang="en-US" dirty="0">
                <a:solidFill>
                  <a:srgbClr val="FFFFFF"/>
                </a:solidFill>
              </a:rPr>
              <a:t>There were 31 flights scheduled between June 4, 2010 and March 20, 2017.</a:t>
            </a:r>
          </a:p>
          <a:p>
            <a:r>
              <a:rPr lang="en-US" dirty="0">
                <a:solidFill>
                  <a:srgbClr val="FFFFFF"/>
                </a:solidFill>
              </a:rPr>
              <a:t>Of the 31 flights, there were:</a:t>
            </a:r>
          </a:p>
          <a:p>
            <a:pPr lvl="1"/>
            <a:r>
              <a:rPr lang="en-US" dirty="0">
                <a:solidFill>
                  <a:srgbClr val="FFFFFF"/>
                </a:solidFill>
              </a:rPr>
              <a:t>3 successful ground pad landings</a:t>
            </a:r>
          </a:p>
          <a:p>
            <a:pPr lvl="1"/>
            <a:r>
              <a:rPr lang="en-US" dirty="0">
                <a:solidFill>
                  <a:srgbClr val="FFFFFF"/>
                </a:solidFill>
              </a:rPr>
              <a:t>5 successful drone ship landings</a:t>
            </a:r>
          </a:p>
          <a:p>
            <a:pPr lvl="1"/>
            <a:r>
              <a:rPr lang="en-US" dirty="0">
                <a:solidFill>
                  <a:srgbClr val="FFFFFF"/>
                </a:solidFill>
              </a:rPr>
              <a:t>5 failed drone ship landings</a:t>
            </a:r>
          </a:p>
          <a:p>
            <a:pPr lvl="1"/>
            <a:r>
              <a:rPr lang="en-US" dirty="0">
                <a:solidFill>
                  <a:srgbClr val="FFFFFF"/>
                </a:solidFill>
              </a:rPr>
              <a:t>2 failed parachute deployments</a:t>
            </a:r>
          </a:p>
          <a:p>
            <a:pPr lvl="1"/>
            <a:r>
              <a:rPr lang="en-US" dirty="0">
                <a:solidFill>
                  <a:srgbClr val="FFFFFF"/>
                </a:solidFill>
              </a:rPr>
              <a:t>3 controlled landings into the ocean</a:t>
            </a:r>
          </a:p>
          <a:p>
            <a:pPr lvl="1"/>
            <a:r>
              <a:rPr lang="en-US" dirty="0">
                <a:solidFill>
                  <a:srgbClr val="FFFFFF"/>
                </a:solidFill>
              </a:rPr>
              <a:t>2 uncontrolled landings into the ocean</a:t>
            </a:r>
          </a:p>
          <a:p>
            <a:pPr lvl="1"/>
            <a:r>
              <a:rPr lang="en-US" dirty="0">
                <a:solidFill>
                  <a:srgbClr val="FFFFFF"/>
                </a:solidFill>
              </a:rPr>
              <a:t>10 flights with no attempted landings</a:t>
            </a:r>
          </a:p>
          <a:p>
            <a:pPr lvl="1"/>
            <a:r>
              <a:rPr lang="en-US" dirty="0">
                <a:solidFill>
                  <a:srgbClr val="FFFFFF"/>
                </a:solidFill>
              </a:rPr>
              <a:t>1 classified as precluded drone ship landing</a:t>
            </a:r>
          </a:p>
        </p:txBody>
      </p:sp>
    </p:spTree>
    <p:extLst>
      <p:ext uri="{BB962C8B-B14F-4D97-AF65-F5344CB8AC3E}">
        <p14:creationId xmlns:p14="http://schemas.microsoft.com/office/powerpoint/2010/main" val="3975168428"/>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9745663" cy="822325"/>
          </a:xfrm>
          <a:prstGeom prst="rect">
            <a:avLst/>
          </a:prstGeom>
        </p:spPr>
        <p:txBody>
          <a:bodyPr lIns="91440" tIns="45720" rIns="91440" bIns="45720" anchor="t">
            <a:normAutofit/>
          </a:bodyPr>
          <a:lstStyle/>
          <a:p>
            <a:r>
              <a:rPr lang="en-US" dirty="0">
                <a:solidFill>
                  <a:schemeClr val="bg1"/>
                </a:solidFill>
              </a:rPr>
              <a:t>There were 46 launches on the east coast and 10 launches on the west coast.</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Geographic Visualizations</a:t>
            </a:r>
          </a:p>
        </p:txBody>
      </p:sp>
      <p:pic>
        <p:nvPicPr>
          <p:cNvPr id="6" name="Picture 5">
            <a:extLst>
              <a:ext uri="{FF2B5EF4-FFF2-40B4-BE49-F238E27FC236}">
                <a16:creationId xmlns:a16="http://schemas.microsoft.com/office/drawing/2014/main" id="{EB4F8747-F36A-2608-7A40-EDAC66EBF34D}"/>
              </a:ext>
            </a:extLst>
          </p:cNvPr>
          <p:cNvPicPr>
            <a:picLocks noChangeAspect="1"/>
          </p:cNvPicPr>
          <p:nvPr/>
        </p:nvPicPr>
        <p:blipFill>
          <a:blip r:embed="rId3"/>
          <a:stretch>
            <a:fillRect/>
          </a:stretch>
        </p:blipFill>
        <p:spPr>
          <a:xfrm>
            <a:off x="1087821" y="2648607"/>
            <a:ext cx="8657842" cy="392430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1" name="Picture 20" descr="Complex maths formulae on a blackboard">
            <a:extLst>
              <a:ext uri="{FF2B5EF4-FFF2-40B4-BE49-F238E27FC236}">
                <a16:creationId xmlns:a16="http://schemas.microsoft.com/office/drawing/2014/main" id="{AA37B56F-DADB-EA29-C3F3-2DB635703915}"/>
              </a:ext>
            </a:extLst>
          </p:cNvPr>
          <p:cNvPicPr>
            <a:picLocks noChangeAspect="1"/>
          </p:cNvPicPr>
          <p:nvPr/>
        </p:nvPicPr>
        <p:blipFill rotWithShape="1">
          <a:blip r:embed="rId3">
            <a:duotone>
              <a:prstClr val="black"/>
              <a:schemeClr val="accent5">
                <a:tint val="45000"/>
                <a:satMod val="400000"/>
              </a:schemeClr>
            </a:duotone>
            <a:alphaModFix amt="15000"/>
          </a:blip>
          <a:srcRect t="18208" b="4737"/>
          <a:stretch/>
        </p:blipFill>
        <p:spPr>
          <a:xfrm>
            <a:off x="20" y="10"/>
            <a:ext cx="12191980" cy="6857990"/>
          </a:xfrm>
          <a:prstGeom prst="rect">
            <a:avLst/>
          </a:prstGeom>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a:solidFill>
                  <a:schemeClr val="tx2"/>
                </a:solidFill>
                <a:latin typeface="+mj-lt"/>
                <a:ea typeface="+mj-ea"/>
                <a:cs typeface="+mj-cs"/>
              </a:rPr>
              <a:t>Introduction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4</a:t>
            </a:fld>
            <a:endParaRPr lang="en-US" dirty="0"/>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03312" y="1516124"/>
            <a:ext cx="9404723" cy="473227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buClr>
                <a:schemeClr val="bg2">
                  <a:lumMod val="40000"/>
                  <a:lumOff val="60000"/>
                </a:schemeClr>
              </a:buClr>
              <a:buSzPct val="80000"/>
              <a:buFont typeface="Wingdings 3" charset="2"/>
              <a:buChar char=""/>
            </a:pPr>
            <a:r>
              <a:rPr lang="en-US" sz="1600" dirty="0">
                <a:solidFill>
                  <a:schemeClr val="tx1"/>
                </a:solidFill>
                <a:latin typeface="+mj-lt"/>
                <a:ea typeface="+mj-ea"/>
                <a:cs typeface="+mj-cs"/>
              </a:rPr>
              <a:t>The purpose of this project is to analyze historical launch data associated with SpaceX to determine success rates through various machine learning models while also using data visualization to learn more about the collected dataset. </a:t>
            </a:r>
          </a:p>
          <a:p>
            <a:pPr defTabSz="457200">
              <a:buClr>
                <a:schemeClr val="bg2">
                  <a:lumMod val="40000"/>
                  <a:lumOff val="60000"/>
                </a:schemeClr>
              </a:buClr>
              <a:buSzPct val="80000"/>
              <a:buFont typeface="Wingdings 3" charset="2"/>
              <a:buChar char=""/>
            </a:pPr>
            <a:r>
              <a:rPr lang="en-US" sz="1600" dirty="0">
                <a:solidFill>
                  <a:schemeClr val="tx1"/>
                </a:solidFill>
                <a:latin typeface="+mj-lt"/>
                <a:ea typeface="+mj-ea"/>
                <a:cs typeface="+mj-cs"/>
              </a:rPr>
              <a:t>This is performed to evaluate whether establishing a new company “Space Y” is a viable option. </a:t>
            </a:r>
          </a:p>
          <a:p>
            <a:pPr defTabSz="457200">
              <a:buClr>
                <a:schemeClr val="bg2">
                  <a:lumMod val="40000"/>
                  <a:lumOff val="60000"/>
                </a:schemeClr>
              </a:buClr>
              <a:buSzPct val="80000"/>
              <a:buFont typeface="Wingdings 3" charset="2"/>
              <a:buChar char=""/>
            </a:pPr>
            <a:r>
              <a:rPr lang="en-US" sz="1600" dirty="0">
                <a:solidFill>
                  <a:schemeClr val="tx1"/>
                </a:solidFill>
                <a:latin typeface="+mj-lt"/>
                <a:ea typeface="+mj-ea"/>
                <a:cs typeface="+mj-cs"/>
              </a:rPr>
              <a:t>Some information I seek to find is:</a:t>
            </a:r>
          </a:p>
          <a:p>
            <a:pPr lvl="1" defTabSz="457200">
              <a:spcBef>
                <a:spcPts val="1000"/>
              </a:spcBef>
              <a:buClr>
                <a:schemeClr val="bg2">
                  <a:lumMod val="40000"/>
                  <a:lumOff val="60000"/>
                </a:schemeClr>
              </a:buClr>
              <a:buSzPct val="80000"/>
              <a:buFont typeface="Wingdings 3" charset="2"/>
              <a:buChar char=""/>
            </a:pPr>
            <a:r>
              <a:rPr lang="en-US" sz="1600" dirty="0">
                <a:solidFill>
                  <a:schemeClr val="tx1"/>
                </a:solidFill>
                <a:latin typeface="+mj-lt"/>
                <a:ea typeface="+mj-ea"/>
                <a:cs typeface="+mj-cs"/>
              </a:rPr>
              <a:t>The success rate dealing with launches. </a:t>
            </a:r>
          </a:p>
          <a:p>
            <a:pPr lvl="1" defTabSz="457200">
              <a:spcBef>
                <a:spcPts val="1000"/>
              </a:spcBef>
              <a:buClr>
                <a:schemeClr val="bg2">
                  <a:lumMod val="40000"/>
                  <a:lumOff val="60000"/>
                </a:schemeClr>
              </a:buClr>
              <a:buSzPct val="80000"/>
              <a:buFont typeface="Wingdings 3" charset="2"/>
              <a:buChar char=""/>
            </a:pPr>
            <a:r>
              <a:rPr lang="en-US" sz="1600" dirty="0">
                <a:solidFill>
                  <a:schemeClr val="tx1"/>
                </a:solidFill>
                <a:latin typeface="+mj-lt"/>
                <a:ea typeface="+mj-ea"/>
                <a:cs typeface="+mj-cs"/>
              </a:rPr>
              <a:t>The number of successful missions</a:t>
            </a:r>
          </a:p>
          <a:p>
            <a:pPr lvl="1" defTabSz="457200">
              <a:spcBef>
                <a:spcPts val="1000"/>
              </a:spcBef>
              <a:buClr>
                <a:schemeClr val="bg2">
                  <a:lumMod val="40000"/>
                  <a:lumOff val="60000"/>
                </a:schemeClr>
              </a:buClr>
              <a:buSzPct val="80000"/>
              <a:buFont typeface="Wingdings 3" charset="2"/>
              <a:buChar char=""/>
            </a:pPr>
            <a:r>
              <a:rPr lang="en-US" sz="1600" dirty="0">
                <a:solidFill>
                  <a:schemeClr val="tx1"/>
                </a:solidFill>
                <a:latin typeface="+mj-lt"/>
                <a:ea typeface="+mj-ea"/>
                <a:cs typeface="+mj-cs"/>
              </a:rPr>
              <a:t>The number of successful landings along with the number of failures.</a:t>
            </a:r>
          </a:p>
          <a:p>
            <a:pPr defTabSz="457200">
              <a:buClr>
                <a:schemeClr val="bg2">
                  <a:lumMod val="40000"/>
                  <a:lumOff val="60000"/>
                </a:schemeClr>
              </a:buClr>
              <a:buSzPct val="80000"/>
              <a:buFont typeface="Wingdings 3" charset="2"/>
              <a:buChar char=""/>
            </a:pPr>
            <a:r>
              <a:rPr lang="en-US" sz="1600" dirty="0">
                <a:solidFill>
                  <a:schemeClr val="tx1"/>
                </a:solidFill>
                <a:latin typeface="+mj-lt"/>
                <a:ea typeface="+mj-ea"/>
                <a:cs typeface="+mj-cs"/>
              </a:rPr>
              <a:t>With more information I can determine whether attempting to land the first stage will succeed.</a:t>
            </a:r>
          </a:p>
          <a:p>
            <a:pPr defTabSz="457200">
              <a:buClr>
                <a:schemeClr val="bg2">
                  <a:lumMod val="40000"/>
                  <a:lumOff val="60000"/>
                </a:schemeClr>
              </a:buClr>
              <a:buSzPct val="80000"/>
              <a:buFont typeface="Wingdings 3" charset="2"/>
              <a:buChar char=""/>
            </a:pPr>
            <a:endParaRPr lang="en-US" sz="1300" dirty="0">
              <a:solidFill>
                <a:schemeClr val="tx1"/>
              </a:solidFill>
              <a:latin typeface="+mj-lt"/>
              <a:ea typeface="+mj-ea"/>
              <a:cs typeface="+mj-cs"/>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589088"/>
            <a:ext cx="11445875" cy="1185862"/>
          </a:xfrm>
          <a:prstGeom prst="rect">
            <a:avLst/>
          </a:prstGeom>
        </p:spPr>
        <p:txBody>
          <a:bodyPr lIns="91440" tIns="45720" rIns="91440" bIns="45720" anchor="t">
            <a:normAutofit fontScale="92500" lnSpcReduction="20000"/>
          </a:bodyPr>
          <a:lstStyle/>
          <a:p>
            <a:r>
              <a:rPr lang="en-US" dirty="0">
                <a:solidFill>
                  <a:schemeClr val="bg1"/>
                </a:solidFill>
              </a:rPr>
              <a:t>Folium was used to create land markers regarding the launch sites and to local fixtures such as Cape Canaveral to see to distance between the city and the launch site. </a:t>
            </a:r>
          </a:p>
          <a:p>
            <a:r>
              <a:rPr lang="en-US" sz="2000" dirty="0">
                <a:solidFill>
                  <a:schemeClr val="bg1"/>
                </a:solidFill>
              </a:rPr>
              <a:t>This determine the distance between the launch site and these fixtures using longitudinal and latitudinal data.</a:t>
            </a:r>
          </a:p>
          <a:p>
            <a:endParaRPr lang="en-US" dirty="0">
              <a:solidFill>
                <a:schemeClr val="bg1"/>
              </a:solidFill>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Geographic Visualizations</a:t>
            </a:r>
          </a:p>
        </p:txBody>
      </p:sp>
      <p:pic>
        <p:nvPicPr>
          <p:cNvPr id="8" name="Picture 7">
            <a:extLst>
              <a:ext uri="{FF2B5EF4-FFF2-40B4-BE49-F238E27FC236}">
                <a16:creationId xmlns:a16="http://schemas.microsoft.com/office/drawing/2014/main" id="{812934F4-9520-9124-0FE6-0FEE8FE3AB9F}"/>
              </a:ext>
            </a:extLst>
          </p:cNvPr>
          <p:cNvPicPr>
            <a:picLocks noChangeAspect="1"/>
          </p:cNvPicPr>
          <p:nvPr/>
        </p:nvPicPr>
        <p:blipFill>
          <a:blip r:embed="rId3"/>
          <a:stretch>
            <a:fillRect/>
          </a:stretch>
        </p:blipFill>
        <p:spPr>
          <a:xfrm>
            <a:off x="4089345" y="2774731"/>
            <a:ext cx="3267075" cy="3733800"/>
          </a:xfrm>
          <a:prstGeom prst="rect">
            <a:avLst/>
          </a:prstGeom>
        </p:spPr>
      </p:pic>
    </p:spTree>
    <p:extLst>
      <p:ext uri="{BB962C8B-B14F-4D97-AF65-F5344CB8AC3E}">
        <p14:creationId xmlns:p14="http://schemas.microsoft.com/office/powerpoint/2010/main" val="3336936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330325"/>
            <a:ext cx="10941050" cy="1350963"/>
          </a:xfrm>
          <a:prstGeom prst="rect">
            <a:avLst/>
          </a:prstGeom>
        </p:spPr>
        <p:txBody>
          <a:bodyPr lIns="91440" tIns="45720" rIns="91440" bIns="45720" anchor="t">
            <a:normAutofit/>
          </a:bodyPr>
          <a:lstStyle/>
          <a:p>
            <a:r>
              <a:rPr lang="en-US" sz="1600" dirty="0">
                <a:solidFill>
                  <a:schemeClr val="bg1"/>
                </a:solidFill>
              </a:rPr>
              <a:t>Folium was used to create land markers regarding the launch sites and to local fixtures such as the coast, the nearest highway, and railroad. </a:t>
            </a:r>
          </a:p>
          <a:p>
            <a:r>
              <a:rPr lang="en-US" sz="1600" dirty="0">
                <a:solidFill>
                  <a:schemeClr val="bg1"/>
                </a:solidFill>
              </a:rPr>
              <a:t>This determine the distance between the launch site and these fixtures using longitudinal and latitudinal data.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Geographic Visualizations</a:t>
            </a:r>
          </a:p>
        </p:txBody>
      </p:sp>
      <p:pic>
        <p:nvPicPr>
          <p:cNvPr id="6" name="Picture 5">
            <a:extLst>
              <a:ext uri="{FF2B5EF4-FFF2-40B4-BE49-F238E27FC236}">
                <a16:creationId xmlns:a16="http://schemas.microsoft.com/office/drawing/2014/main" id="{2ABC38A1-4F2B-055C-ABE4-8C4D8EB507E8}"/>
              </a:ext>
            </a:extLst>
          </p:cNvPr>
          <p:cNvPicPr>
            <a:picLocks noChangeAspect="1"/>
          </p:cNvPicPr>
          <p:nvPr/>
        </p:nvPicPr>
        <p:blipFill>
          <a:blip r:embed="rId3"/>
          <a:stretch>
            <a:fillRect/>
          </a:stretch>
        </p:blipFill>
        <p:spPr>
          <a:xfrm>
            <a:off x="3370699" y="2705100"/>
            <a:ext cx="4410075" cy="4152900"/>
          </a:xfrm>
          <a:prstGeom prst="rect">
            <a:avLst/>
          </a:prstGeom>
        </p:spPr>
      </p:pic>
    </p:spTree>
    <p:extLst>
      <p:ext uri="{BB962C8B-B14F-4D97-AF65-F5344CB8AC3E}">
        <p14:creationId xmlns:p14="http://schemas.microsoft.com/office/powerpoint/2010/main" val="446313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509713"/>
            <a:ext cx="9745663" cy="435133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for all sites varies by site with KSC LC-39A having the highest at 41.7%. Followed by CCAFS LC-30, VAFB SLC-4E, and CCAFS SLC-40</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for All Sites</a:t>
            </a:r>
          </a:p>
        </p:txBody>
      </p:sp>
      <p:pic>
        <p:nvPicPr>
          <p:cNvPr id="4" name="Picture 3">
            <a:extLst>
              <a:ext uri="{FF2B5EF4-FFF2-40B4-BE49-F238E27FC236}">
                <a16:creationId xmlns:a16="http://schemas.microsoft.com/office/drawing/2014/main" id="{1E83A030-F6AA-1176-BA96-D563009E11E1}"/>
              </a:ext>
            </a:extLst>
          </p:cNvPr>
          <p:cNvPicPr>
            <a:picLocks noChangeAspect="1"/>
          </p:cNvPicPr>
          <p:nvPr/>
        </p:nvPicPr>
        <p:blipFill>
          <a:blip r:embed="rId3"/>
          <a:stretch>
            <a:fillRect/>
          </a:stretch>
        </p:blipFill>
        <p:spPr>
          <a:xfrm>
            <a:off x="-68189" y="2581574"/>
            <a:ext cx="12192000" cy="400908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258888"/>
            <a:ext cx="11745913" cy="88582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payload mass of 4000 kg and above for all booster versions used. </a:t>
            </a:r>
          </a:p>
          <a:p>
            <a:pPr lvl="1">
              <a:spcBef>
                <a:spcPts val="1400"/>
              </a:spcBef>
            </a:pPr>
            <a:r>
              <a:rPr lang="en-US" sz="2000" dirty="0">
                <a:solidFill>
                  <a:schemeClr val="accent3">
                    <a:lumMod val="25000"/>
                  </a:schemeClr>
                </a:solidFill>
                <a:latin typeface="Abadi" panose="020B0604020104020204" pitchFamily="34" charset="0"/>
              </a:rPr>
              <a:t>Only the V1.1, FT, and B4 boosters were used for payload masses above 4000 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for All Boosters</a:t>
            </a:r>
          </a:p>
        </p:txBody>
      </p:sp>
      <p:pic>
        <p:nvPicPr>
          <p:cNvPr id="4" name="Picture 3">
            <a:extLst>
              <a:ext uri="{FF2B5EF4-FFF2-40B4-BE49-F238E27FC236}">
                <a16:creationId xmlns:a16="http://schemas.microsoft.com/office/drawing/2014/main" id="{070DBB12-0351-7CDA-1B1A-0A574FF5A01E}"/>
              </a:ext>
            </a:extLst>
          </p:cNvPr>
          <p:cNvPicPr>
            <a:picLocks noChangeAspect="1"/>
          </p:cNvPicPr>
          <p:nvPr/>
        </p:nvPicPr>
        <p:blipFill>
          <a:blip r:embed="rId3"/>
          <a:stretch>
            <a:fillRect/>
          </a:stretch>
        </p:blipFill>
        <p:spPr>
          <a:xfrm>
            <a:off x="0" y="2256654"/>
            <a:ext cx="12192000" cy="466539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648930" y="629266"/>
            <a:ext cx="9252154" cy="12239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dirty="0">
                <a:solidFill>
                  <a:schemeClr val="tx2"/>
                </a:solidFill>
                <a:latin typeface="+mj-lt"/>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2638"/>
            <a:ext cx="4462463" cy="2443162"/>
          </a:xfrm>
          <a:prstGeom prst="rect">
            <a:avLst/>
          </a:prstGeom>
        </p:spPr>
        <p:txBody>
          <a:bodyPr vert="horz" lIns="91440" tIns="45720" rIns="91440" bIns="45720" rtlCol="0">
            <a:normAutofit/>
          </a:bodyPr>
          <a:lstStyle/>
          <a:p>
            <a:r>
              <a:rPr lang="en-US" dirty="0"/>
              <a:t>Of the 4 models used, the Decision Tree model had the weakest accuracy. While the remaining models all tied for accuracy. </a:t>
            </a:r>
          </a:p>
        </p:txBody>
      </p:sp>
      <p:pic>
        <p:nvPicPr>
          <p:cNvPr id="3" name="Picture 2">
            <a:extLst>
              <a:ext uri="{FF2B5EF4-FFF2-40B4-BE49-F238E27FC236}">
                <a16:creationId xmlns:a16="http://schemas.microsoft.com/office/drawing/2014/main" id="{6EE4010C-F148-8879-F360-20428A310F7D}"/>
              </a:ext>
            </a:extLst>
          </p:cNvPr>
          <p:cNvPicPr>
            <a:picLocks noChangeAspect="1"/>
          </p:cNvPicPr>
          <p:nvPr/>
        </p:nvPicPr>
        <p:blipFill>
          <a:blip r:embed="rId3"/>
          <a:stretch>
            <a:fillRect/>
          </a:stretch>
        </p:blipFill>
        <p:spPr>
          <a:xfrm>
            <a:off x="5690666" y="1830246"/>
            <a:ext cx="6220878" cy="2124202"/>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648930" y="629266"/>
            <a:ext cx="9252154" cy="12239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dirty="0">
                <a:solidFill>
                  <a:schemeClr val="tx2"/>
                </a:solidFill>
                <a:latin typeface="+mj-lt"/>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2638"/>
            <a:ext cx="9334500" cy="1668462"/>
          </a:xfrm>
          <a:prstGeom prst="rect">
            <a:avLst/>
          </a:prstGeom>
        </p:spPr>
        <p:txBody>
          <a:bodyPr vert="horz" lIns="91440" tIns="45720" rIns="91440" bIns="45720" rtlCol="0">
            <a:normAutofit/>
          </a:bodyPr>
          <a:lstStyle/>
          <a:p>
            <a:r>
              <a:rPr lang="en-US" dirty="0"/>
              <a:t>When using a different built-in score function, the Decision Tree model produced the best accuracy of the four models with KNN and SVM tying and the Logistic Regression placing last. </a:t>
            </a:r>
          </a:p>
        </p:txBody>
      </p:sp>
      <p:pic>
        <p:nvPicPr>
          <p:cNvPr id="6" name="Picture 5">
            <a:extLst>
              <a:ext uri="{FF2B5EF4-FFF2-40B4-BE49-F238E27FC236}">
                <a16:creationId xmlns:a16="http://schemas.microsoft.com/office/drawing/2014/main" id="{13686D1E-B45D-34FE-EA1F-90684830C998}"/>
              </a:ext>
            </a:extLst>
          </p:cNvPr>
          <p:cNvPicPr>
            <a:picLocks noChangeAspect="1"/>
          </p:cNvPicPr>
          <p:nvPr/>
        </p:nvPicPr>
        <p:blipFill>
          <a:blip r:embed="rId3"/>
          <a:stretch>
            <a:fillRect/>
          </a:stretch>
        </p:blipFill>
        <p:spPr>
          <a:xfrm>
            <a:off x="2592388" y="3819703"/>
            <a:ext cx="7357901" cy="2578162"/>
          </a:xfrm>
          <a:prstGeom prst="rect">
            <a:avLst/>
          </a:prstGeom>
        </p:spPr>
      </p:pic>
    </p:spTree>
    <p:extLst>
      <p:ext uri="{BB962C8B-B14F-4D97-AF65-F5344CB8AC3E}">
        <p14:creationId xmlns:p14="http://schemas.microsoft.com/office/powerpoint/2010/main" val="6732556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6" name="Picture 1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8" name="Oval 17">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2" name="Picture 21">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4" name="Rectangle 23">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Title 1">
            <a:extLst>
              <a:ext uri="{FF2B5EF4-FFF2-40B4-BE49-F238E27FC236}">
                <a16:creationId xmlns:a16="http://schemas.microsoft.com/office/drawing/2014/main" id="{533106AC-60D7-46AE-8E64-7B84ABDBD099}"/>
              </a:ext>
            </a:extLst>
          </p:cNvPr>
          <p:cNvSpPr txBox="1">
            <a:spLocks/>
          </p:cNvSpPr>
          <p:nvPr/>
        </p:nvSpPr>
        <p:spPr>
          <a:xfrm>
            <a:off x="648930" y="629266"/>
            <a:ext cx="9252154" cy="12239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dirty="0">
                <a:solidFill>
                  <a:schemeClr val="tx2"/>
                </a:solidFill>
                <a:latin typeface="+mj-lt"/>
                <a:ea typeface="+mj-ea"/>
                <a:cs typeface="+mj-cs"/>
              </a:rPr>
              <a:t>Confusion Matrix</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03311" y="2052214"/>
            <a:ext cx="4338409" cy="4196185"/>
          </a:xfrm>
          <a:prstGeom prst="rect">
            <a:avLst/>
          </a:prstGeom>
        </p:spPr>
        <p:txBody>
          <a:bodyPr vert="horz" lIns="91440" tIns="45720" rIns="91440" bIns="45720" rtlCol="0">
            <a:normAutofit/>
          </a:bodyPr>
          <a:lstStyle/>
          <a:p>
            <a:r>
              <a:rPr lang="en-US" dirty="0"/>
              <a:t>The Decision Tree model predicted that 12 would land and 0 would fail to land, when 3 actually failed to land. </a:t>
            </a:r>
          </a:p>
        </p:txBody>
      </p:sp>
      <p:pic>
        <p:nvPicPr>
          <p:cNvPr id="3" name="Picture 2" descr="Application&#10;&#10;Description automatically generated with medium confidence">
            <a:extLst>
              <a:ext uri="{FF2B5EF4-FFF2-40B4-BE49-F238E27FC236}">
                <a16:creationId xmlns:a16="http://schemas.microsoft.com/office/drawing/2014/main" id="{8C95434E-5799-183D-271D-E6B33ED1BC89}"/>
              </a:ext>
            </a:extLst>
          </p:cNvPr>
          <p:cNvPicPr>
            <a:picLocks noChangeAspect="1"/>
          </p:cNvPicPr>
          <p:nvPr/>
        </p:nvPicPr>
        <p:blipFill>
          <a:blip r:embed="rId7"/>
          <a:stretch>
            <a:fillRect/>
          </a:stretch>
        </p:blipFill>
        <p:spPr>
          <a:xfrm>
            <a:off x="6259080" y="2052213"/>
            <a:ext cx="5117299" cy="419618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6" name="Picture 15">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8" name="Oval 17">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2" name="Picture 21">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4" name="Rectangle 23">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34"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9" name="Title 1">
            <a:extLst>
              <a:ext uri="{FF2B5EF4-FFF2-40B4-BE49-F238E27FC236}">
                <a16:creationId xmlns:a16="http://schemas.microsoft.com/office/drawing/2014/main" id="{FB98079A-48C6-4E10-8AB1-B940BD1E42DF}"/>
              </a:ext>
            </a:extLst>
          </p:cNvPr>
          <p:cNvSpPr txBox="1">
            <a:spLocks/>
          </p:cNvSpPr>
          <p:nvPr/>
        </p:nvSpPr>
        <p:spPr>
          <a:xfrm>
            <a:off x="806195" y="804672"/>
            <a:ext cx="3521359" cy="52486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4200" b="0" i="0" kern="1200" dirty="0">
                <a:solidFill>
                  <a:schemeClr val="tx2"/>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975861" y="804671"/>
            <a:ext cx="6399930" cy="5248657"/>
          </a:xfrm>
          <a:prstGeom prst="rect">
            <a:avLst/>
          </a:prstGeom>
        </p:spPr>
        <p:txBody>
          <a:bodyPr vert="horz" lIns="91440" tIns="45720" rIns="91440" bIns="45720" rtlCol="0" anchor="ctr">
            <a:normAutofit/>
          </a:bodyPr>
          <a:lstStyle/>
          <a:p>
            <a:r>
              <a:rPr lang="en-US"/>
              <a:t>There are several launch sites used by SpaceX for NASA contracted missions</a:t>
            </a:r>
          </a:p>
          <a:p>
            <a:r>
              <a:rPr lang="en-US"/>
              <a:t>Payload mass varies based on booster, orbit, launch site, and year.</a:t>
            </a:r>
          </a:p>
          <a:p>
            <a:r>
              <a:rPr lang="en-US"/>
              <a:t>Landing outcomes vary based on mission parameter, specifically if it is landing on a ground pad or drone ship</a:t>
            </a:r>
          </a:p>
          <a:p>
            <a:r>
              <a:rPr lang="en-US"/>
              <a:t>Data Visualizations aid in understanding the relationship between orbit, landing outcome, payload mass, and booster type.</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1082612" y="6400005"/>
            <a:ext cx="633127" cy="301752"/>
          </a:xfrm>
        </p:spPr>
        <p:txBody>
          <a:bodyPr vert="horz" lIns="91440" tIns="45720" rIns="91440" bIns="45720" rtlCol="0" anchor="ctr">
            <a:normAutofit/>
          </a:bodyPr>
          <a:lstStyle/>
          <a:p>
            <a:pPr algn="r" defTabSz="457200">
              <a:spcAft>
                <a:spcPts val="600"/>
              </a:spcAft>
            </a:pPr>
            <a:fld id="{5075537C-CA84-1446-933C-8E9D027F9201}" type="slidenum">
              <a:rPr lang="en-US" sz="1100" b="0" i="0" kern="1200">
                <a:solidFill>
                  <a:schemeClr val="accent1"/>
                </a:solidFill>
                <a:latin typeface="+mn-lt"/>
                <a:ea typeface="+mn-ea"/>
                <a:cs typeface="+mn-cs"/>
              </a:rPr>
              <a:pPr algn="r" defTabSz="457200">
                <a:spcAft>
                  <a:spcPts val="600"/>
                </a:spcAft>
              </a:pPr>
              <a:t>49</a:t>
            </a:fld>
            <a:endParaRPr lang="en-US" sz="1100" b="0" i="0" kern="1200">
              <a:solidFill>
                <a:schemeClr val="accent1"/>
              </a:solidFill>
              <a:latin typeface="+mn-lt"/>
              <a:ea typeface="+mn-ea"/>
              <a:cs typeface="+mn-cs"/>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1" name="Picture 20" descr="Top view of cubes connected with black lines">
            <a:extLst>
              <a:ext uri="{FF2B5EF4-FFF2-40B4-BE49-F238E27FC236}">
                <a16:creationId xmlns:a16="http://schemas.microsoft.com/office/drawing/2014/main" id="{E782804C-7AAF-9772-360A-33025FB29057}"/>
              </a:ext>
            </a:extLst>
          </p:cNvPr>
          <p:cNvPicPr>
            <a:picLocks noChangeAspect="1"/>
          </p:cNvPicPr>
          <p:nvPr/>
        </p:nvPicPr>
        <p:blipFill rotWithShape="1">
          <a:blip r:embed="rId3">
            <a:duotone>
              <a:prstClr val="black"/>
              <a:schemeClr val="accent5">
                <a:tint val="45000"/>
                <a:satMod val="400000"/>
              </a:schemeClr>
            </a:duotone>
            <a:alphaModFix amt="15000"/>
          </a:blip>
          <a:srcRect t="14732" b="10268"/>
          <a:stretch/>
        </p:blipFill>
        <p:spPr>
          <a:xfrm>
            <a:off x="20" y="10"/>
            <a:ext cx="12191980" cy="6857990"/>
          </a:xfrm>
          <a:prstGeom prst="rect">
            <a:avLst/>
          </a:prstGeom>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a:solidFill>
                  <a:schemeClr val="tx2"/>
                </a:solidFill>
                <a:latin typeface="+mj-lt"/>
                <a:ea typeface="+mj-ea"/>
                <a:cs typeface="+mj-cs"/>
              </a:rPr>
              <a:t>Introduction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5</a:t>
            </a:fld>
            <a:endParaRPr lang="en-US" dirty="0"/>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03312" y="2052918"/>
            <a:ext cx="8946541" cy="419548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buClr>
                <a:schemeClr val="bg2">
                  <a:lumMod val="40000"/>
                  <a:lumOff val="60000"/>
                </a:schemeClr>
              </a:buClr>
              <a:buSzPct val="80000"/>
              <a:buFont typeface="Wingdings 3" charset="2"/>
              <a:buChar char=""/>
            </a:pPr>
            <a:r>
              <a:rPr lang="en-US">
                <a:solidFill>
                  <a:schemeClr val="tx1"/>
                </a:solidFill>
                <a:latin typeface="+mj-lt"/>
                <a:ea typeface="+mj-ea"/>
                <a:cs typeface="+mj-cs"/>
              </a:rPr>
              <a:t>Models used include Logistic Regression, Support Vector Machines, Decision Trees, and K Nearest Neighbor. </a:t>
            </a:r>
          </a:p>
          <a:p>
            <a:pPr defTabSz="457200">
              <a:buClr>
                <a:schemeClr val="bg2">
                  <a:lumMod val="40000"/>
                  <a:lumOff val="60000"/>
                </a:schemeClr>
              </a:buClr>
              <a:buSzPct val="80000"/>
              <a:buFont typeface="Wingdings 3" charset="2"/>
              <a:buChar char=""/>
            </a:pPr>
            <a:r>
              <a:rPr lang="en-US">
                <a:solidFill>
                  <a:schemeClr val="tx1"/>
                </a:solidFill>
                <a:latin typeface="+mj-lt"/>
                <a:ea typeface="+mj-ea"/>
                <a:cs typeface="+mj-cs"/>
              </a:rPr>
              <a:t>I used mapping techniques to learn more about launch locations and which have the highest success rates.</a:t>
            </a:r>
          </a:p>
          <a:p>
            <a:pPr defTabSz="457200">
              <a:buClr>
                <a:schemeClr val="bg2">
                  <a:lumMod val="40000"/>
                  <a:lumOff val="60000"/>
                </a:schemeClr>
              </a:buClr>
              <a:buSzPct val="80000"/>
              <a:buFont typeface="Wingdings 3" charset="2"/>
              <a:buChar char=""/>
            </a:pPr>
            <a:r>
              <a:rPr lang="en-US">
                <a:solidFill>
                  <a:schemeClr val="tx1"/>
                </a:solidFill>
                <a:latin typeface="+mj-lt"/>
                <a:ea typeface="+mj-ea"/>
                <a:cs typeface="+mj-cs"/>
              </a:rPr>
              <a:t>Launch data was graphed with various tools.</a:t>
            </a:r>
          </a:p>
          <a:p>
            <a:pPr defTabSz="457200">
              <a:buClr>
                <a:schemeClr val="bg2">
                  <a:lumMod val="40000"/>
                  <a:lumOff val="60000"/>
                </a:schemeClr>
              </a:buClr>
              <a:buSzPct val="80000"/>
              <a:buFont typeface="Wingdings 3" charset="2"/>
              <a:buChar char=""/>
            </a:pPr>
            <a:r>
              <a:rPr lang="en-US">
                <a:solidFill>
                  <a:schemeClr val="tx1"/>
                </a:solidFill>
                <a:latin typeface="+mj-lt"/>
                <a:ea typeface="+mj-ea"/>
                <a:cs typeface="+mj-cs"/>
              </a:rPr>
              <a:t>An interactive dashboard was created to learn more about launch sites.</a:t>
            </a:r>
          </a:p>
          <a:p>
            <a:pPr defTabSz="457200">
              <a:buClr>
                <a:schemeClr val="bg2">
                  <a:lumMod val="40000"/>
                  <a:lumOff val="60000"/>
                </a:schemeClr>
              </a:buClr>
              <a:buSzPct val="80000"/>
              <a:buFont typeface="Wingdings 3" charset="2"/>
              <a:buChar char=""/>
            </a:pPr>
            <a:endParaRPr lang="en-US">
              <a:solidFill>
                <a:schemeClr val="tx1"/>
              </a:solidFill>
              <a:latin typeface="+mj-lt"/>
              <a:ea typeface="+mj-ea"/>
              <a:cs typeface="+mj-cs"/>
            </a:endParaRPr>
          </a:p>
        </p:txBody>
      </p:sp>
    </p:spTree>
    <p:extLst>
      <p:ext uri="{BB962C8B-B14F-4D97-AF65-F5344CB8AC3E}">
        <p14:creationId xmlns:p14="http://schemas.microsoft.com/office/powerpoint/2010/main" val="42169059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6" name="Picture 15">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8" name="Oval 17">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2" name="Picture 21">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4" name="Rectangle 23">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34"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9" name="Title 1">
            <a:extLst>
              <a:ext uri="{FF2B5EF4-FFF2-40B4-BE49-F238E27FC236}">
                <a16:creationId xmlns:a16="http://schemas.microsoft.com/office/drawing/2014/main" id="{FB98079A-48C6-4E10-8AB1-B940BD1E42DF}"/>
              </a:ext>
            </a:extLst>
          </p:cNvPr>
          <p:cNvSpPr txBox="1">
            <a:spLocks/>
          </p:cNvSpPr>
          <p:nvPr/>
        </p:nvSpPr>
        <p:spPr>
          <a:xfrm>
            <a:off x="806195" y="804672"/>
            <a:ext cx="3521359" cy="52486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4200" b="0" i="0" kern="1200" dirty="0">
                <a:solidFill>
                  <a:schemeClr val="tx2"/>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975861" y="804671"/>
            <a:ext cx="6399930" cy="5248657"/>
          </a:xfrm>
          <a:prstGeom prst="rect">
            <a:avLst/>
          </a:prstGeom>
        </p:spPr>
        <p:txBody>
          <a:bodyPr vert="horz" lIns="91440" tIns="45720" rIns="91440" bIns="45720" rtlCol="0" anchor="ctr">
            <a:normAutofit/>
          </a:bodyPr>
          <a:lstStyle/>
          <a:p>
            <a:r>
              <a:rPr lang="en-US" dirty="0"/>
              <a:t>Machine Learning results vary by model with accuracy fluctuating depending on how it is measured. </a:t>
            </a:r>
          </a:p>
          <a:p>
            <a:r>
              <a:rPr lang="en-US" dirty="0"/>
              <a:t>Even the most accurate model will have a measurement error and not accurately predict 100% of the time.</a:t>
            </a:r>
          </a:p>
          <a:p>
            <a:r>
              <a:rPr lang="en-US" dirty="0"/>
              <a:t>However, given the results of these models an estimate can be made regarding the landing outcome of a given flight based on booster, year, and payload mass.</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1082612" y="6400005"/>
            <a:ext cx="633127" cy="301752"/>
          </a:xfrm>
        </p:spPr>
        <p:txBody>
          <a:bodyPr vert="horz" lIns="91440" tIns="45720" rIns="91440" bIns="45720" rtlCol="0" anchor="ctr">
            <a:normAutofit/>
          </a:bodyPr>
          <a:lstStyle/>
          <a:p>
            <a:pPr algn="r" defTabSz="457200">
              <a:spcAft>
                <a:spcPts val="600"/>
              </a:spcAft>
            </a:pPr>
            <a:fld id="{5075537C-CA84-1446-933C-8E9D027F9201}" type="slidenum">
              <a:rPr lang="en-US" sz="1100" b="0" i="0" kern="1200">
                <a:solidFill>
                  <a:schemeClr val="accent1"/>
                </a:solidFill>
                <a:latin typeface="+mn-lt"/>
                <a:ea typeface="+mn-ea"/>
                <a:cs typeface="+mn-cs"/>
              </a:rPr>
              <a:pPr algn="r" defTabSz="457200">
                <a:spcAft>
                  <a:spcPts val="600"/>
                </a:spcAft>
              </a:pPr>
              <a:t>50</a:t>
            </a:fld>
            <a:endParaRPr lang="en-US" sz="1100" b="0" i="0" kern="1200">
              <a:solidFill>
                <a:schemeClr val="accent1"/>
              </a:solidFill>
              <a:latin typeface="+mn-lt"/>
              <a:ea typeface="+mn-ea"/>
              <a:cs typeface="+mn-cs"/>
            </a:endParaRPr>
          </a:p>
        </p:txBody>
      </p:sp>
    </p:spTree>
    <p:extLst>
      <p:ext uri="{BB962C8B-B14F-4D97-AF65-F5344CB8AC3E}">
        <p14:creationId xmlns:p14="http://schemas.microsoft.com/office/powerpoint/2010/main" val="3411137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8" name="Picture 17">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 name="Oval 19">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4" name="Picture 23">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6" name="Rectangle 25">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3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1" name="Title 1">
            <a:extLst>
              <a:ext uri="{FF2B5EF4-FFF2-40B4-BE49-F238E27FC236}">
                <a16:creationId xmlns:a16="http://schemas.microsoft.com/office/drawing/2014/main" id="{60F8A56C-5EE1-4DBF-842D-C2A130AA680E}"/>
              </a:ext>
            </a:extLst>
          </p:cNvPr>
          <p:cNvSpPr txBox="1">
            <a:spLocks/>
          </p:cNvSpPr>
          <p:nvPr/>
        </p:nvSpPr>
        <p:spPr>
          <a:xfrm>
            <a:off x="806195" y="804672"/>
            <a:ext cx="3521359" cy="52486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4200" b="0" i="0" kern="1200" dirty="0">
                <a:solidFill>
                  <a:schemeClr val="tx2"/>
                </a:solidFill>
                <a:latin typeface="+mj-lt"/>
                <a:ea typeface="+mj-ea"/>
                <a:cs typeface="+mj-cs"/>
              </a:rPr>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975861" y="804671"/>
            <a:ext cx="6399930" cy="5248657"/>
          </a:xfrm>
          <a:prstGeom prst="rect">
            <a:avLst/>
          </a:prstGeom>
        </p:spPr>
        <p:txBody>
          <a:bodyPr vert="horz" lIns="91440" tIns="45720" rIns="91440" bIns="45720" rtlCol="0" anchor="ctr">
            <a:normAutofit/>
          </a:bodyPr>
          <a:lstStyle/>
          <a:p>
            <a:r>
              <a:rPr lang="en-US">
                <a:hlinkClick r:id="rId8"/>
              </a:rPr>
              <a:t>Data Collection</a:t>
            </a:r>
            <a:endParaRPr lang="en-US"/>
          </a:p>
          <a:p>
            <a:r>
              <a:rPr lang="en-US">
                <a:hlinkClick r:id="rId9"/>
              </a:rPr>
              <a:t>Webscrapping</a:t>
            </a:r>
            <a:endParaRPr lang="en-US"/>
          </a:p>
          <a:p>
            <a:r>
              <a:rPr lang="en-US">
                <a:hlinkClick r:id="rId10"/>
              </a:rPr>
              <a:t>Data Wrangling</a:t>
            </a:r>
            <a:endParaRPr lang="en-US"/>
          </a:p>
          <a:p>
            <a:r>
              <a:rPr lang="en-US">
                <a:hlinkClick r:id="rId11"/>
              </a:rPr>
              <a:t>EDA SQL</a:t>
            </a:r>
            <a:endParaRPr lang="en-US"/>
          </a:p>
          <a:p>
            <a:r>
              <a:rPr lang="en-US">
                <a:hlinkClick r:id="rId12"/>
              </a:rPr>
              <a:t>Data Visualization</a:t>
            </a:r>
            <a:endParaRPr lang="en-US"/>
          </a:p>
          <a:p>
            <a:r>
              <a:rPr lang="en-US">
                <a:hlinkClick r:id="rId13"/>
              </a:rPr>
              <a:t>Folium</a:t>
            </a:r>
            <a:endParaRPr lang="en-US"/>
          </a:p>
          <a:p>
            <a:r>
              <a:rPr lang="en-US">
                <a:hlinkClick r:id="rId14"/>
              </a:rPr>
              <a:t>Plotly Dash</a:t>
            </a:r>
            <a:endParaRPr lang="en-US"/>
          </a:p>
          <a:p>
            <a:r>
              <a:rPr lang="en-US">
                <a:hlinkClick r:id="rId15"/>
              </a:rPr>
              <a:t>Machine Learning</a:t>
            </a:r>
            <a:endParaRPr lang="en-US"/>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11082612" y="6400005"/>
            <a:ext cx="633127" cy="301752"/>
          </a:xfrm>
        </p:spPr>
        <p:txBody>
          <a:bodyPr vert="horz" lIns="91440" tIns="45720" rIns="91440" bIns="45720" rtlCol="0" anchor="ctr">
            <a:normAutofit/>
          </a:bodyPr>
          <a:lstStyle/>
          <a:p>
            <a:pPr algn="r" defTabSz="457200">
              <a:spcAft>
                <a:spcPts val="600"/>
              </a:spcAft>
            </a:pPr>
            <a:fld id="{5075537C-CA84-1446-933C-8E9D027F9201}" type="slidenum">
              <a:rPr lang="en-US" sz="1100" b="0" i="0" kern="1200">
                <a:solidFill>
                  <a:schemeClr val="accent1"/>
                </a:solidFill>
                <a:latin typeface="+mn-lt"/>
                <a:ea typeface="+mn-ea"/>
                <a:cs typeface="+mn-cs"/>
              </a:rPr>
              <a:pPr algn="r" defTabSz="457200">
                <a:spcAft>
                  <a:spcPts val="600"/>
                </a:spcAft>
              </a:pPr>
              <a:t>51</a:t>
            </a:fld>
            <a:endParaRPr lang="en-US" sz="1100" b="0" i="0" kern="1200">
              <a:solidFill>
                <a:schemeClr val="accent1"/>
              </a:solidFill>
              <a:latin typeface="+mn-lt"/>
              <a:ea typeface="+mn-ea"/>
              <a:cs typeface="+mn-cs"/>
            </a:endParaRPr>
          </a:p>
        </p:txBody>
      </p:sp>
    </p:spTree>
    <p:extLst>
      <p:ext uri="{BB962C8B-B14F-4D97-AF65-F5344CB8AC3E}">
        <p14:creationId xmlns:p14="http://schemas.microsoft.com/office/powerpoint/2010/main" val="341000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DB6CD-EB0A-B4C7-D9CE-453B6FFF2316}"/>
              </a:ext>
            </a:extLst>
          </p:cNvPr>
          <p:cNvPicPr>
            <a:picLocks noChangeAspect="1"/>
          </p:cNvPicPr>
          <p:nvPr/>
        </p:nvPicPr>
        <p:blipFill rotWithShape="1">
          <a:blip r:embed="rId4">
            <a:duotone>
              <a:prstClr val="black"/>
              <a:schemeClr val="accent5">
                <a:tint val="45000"/>
                <a:satMod val="400000"/>
              </a:schemeClr>
            </a:duotone>
            <a:alphaModFix amt="15000"/>
          </a:blip>
          <a:srcRect t="1747"/>
          <a:stretch/>
        </p:blipFill>
        <p:spPr>
          <a:xfrm>
            <a:off x="20" y="10"/>
            <a:ext cx="12191980" cy="6857990"/>
          </a:xfrm>
          <a:prstGeom prst="rect">
            <a:avLst/>
          </a:prstGeom>
        </p:spPr>
      </p:pic>
      <p:sp>
        <p:nvSpPr>
          <p:cNvPr id="13" name="Title 1">
            <a:extLst>
              <a:ext uri="{FF2B5EF4-FFF2-40B4-BE49-F238E27FC236}">
                <a16:creationId xmlns:a16="http://schemas.microsoft.com/office/drawing/2014/main" id="{13C62649-0825-4926-8E2A-2EBCCFE00ECC}"/>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a:solidFill>
                  <a:schemeClr val="tx2"/>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7</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103312" y="2052918"/>
            <a:ext cx="8946541" cy="419548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buClr>
                <a:schemeClr val="bg2">
                  <a:lumMod val="40000"/>
                  <a:lumOff val="60000"/>
                </a:schemeClr>
              </a:buClr>
              <a:buSzPct val="80000"/>
              <a:buFont typeface="Wingdings 3" charset="2"/>
              <a:buChar char=""/>
            </a:pPr>
            <a:r>
              <a:rPr lang="en-US" sz="1700" dirty="0">
                <a:solidFill>
                  <a:schemeClr val="tx1"/>
                </a:solidFill>
                <a:latin typeface="+mj-lt"/>
                <a:ea typeface="+mj-ea"/>
                <a:cs typeface="+mj-cs"/>
              </a:rPr>
              <a:t>Data collection methodology:</a:t>
            </a:r>
          </a:p>
          <a:p>
            <a:pPr lvl="1" defTabSz="457200">
              <a:spcBef>
                <a:spcPts val="1000"/>
              </a:spcBef>
              <a:buClr>
                <a:schemeClr val="bg2">
                  <a:lumMod val="40000"/>
                  <a:lumOff val="60000"/>
                </a:schemeClr>
              </a:buClr>
              <a:buSzPct val="80000"/>
              <a:buFont typeface="Wingdings 3" charset="2"/>
              <a:buChar char=""/>
            </a:pPr>
            <a:r>
              <a:rPr lang="en-US" sz="1700" dirty="0">
                <a:solidFill>
                  <a:schemeClr val="tx1"/>
                </a:solidFill>
                <a:latin typeface="+mj-lt"/>
                <a:ea typeface="+mj-ea"/>
                <a:cs typeface="+mj-cs"/>
              </a:rPr>
              <a:t>Data was collected by using </a:t>
            </a:r>
            <a:r>
              <a:rPr lang="en-US" sz="1700" dirty="0" err="1">
                <a:solidFill>
                  <a:schemeClr val="tx1"/>
                </a:solidFill>
                <a:latin typeface="+mj-lt"/>
                <a:ea typeface="+mj-ea"/>
                <a:cs typeface="+mj-cs"/>
              </a:rPr>
              <a:t>webscrapping</a:t>
            </a:r>
            <a:r>
              <a:rPr lang="en-US" sz="1700" dirty="0">
                <a:solidFill>
                  <a:schemeClr val="tx1"/>
                </a:solidFill>
                <a:latin typeface="+mj-lt"/>
                <a:ea typeface="+mj-ea"/>
                <a:cs typeface="+mj-cs"/>
              </a:rPr>
              <a:t> via Wikipedia and through the SpaceX API</a:t>
            </a:r>
          </a:p>
          <a:p>
            <a:pPr defTabSz="457200">
              <a:buClr>
                <a:schemeClr val="bg2">
                  <a:lumMod val="40000"/>
                  <a:lumOff val="60000"/>
                </a:schemeClr>
              </a:buClr>
              <a:buSzPct val="80000"/>
              <a:buFont typeface="Wingdings 3" charset="2"/>
              <a:buChar char=""/>
            </a:pPr>
            <a:r>
              <a:rPr lang="en-US" sz="1700" dirty="0">
                <a:solidFill>
                  <a:schemeClr val="tx1"/>
                </a:solidFill>
                <a:latin typeface="+mj-lt"/>
                <a:ea typeface="+mj-ea"/>
                <a:cs typeface="+mj-cs"/>
              </a:rPr>
              <a:t>Performed data wrangling</a:t>
            </a:r>
          </a:p>
          <a:p>
            <a:pPr lvl="1" defTabSz="457200">
              <a:spcBef>
                <a:spcPts val="1000"/>
              </a:spcBef>
              <a:buClr>
                <a:schemeClr val="bg2">
                  <a:lumMod val="40000"/>
                  <a:lumOff val="60000"/>
                </a:schemeClr>
              </a:buClr>
              <a:buSzPct val="80000"/>
              <a:buFont typeface="Wingdings 3" charset="2"/>
              <a:buChar char=""/>
            </a:pPr>
            <a:r>
              <a:rPr lang="en-US" sz="1700" dirty="0">
                <a:solidFill>
                  <a:schemeClr val="tx1"/>
                </a:solidFill>
                <a:latin typeface="+mj-lt"/>
                <a:ea typeface="+mj-ea"/>
                <a:cs typeface="+mj-cs"/>
              </a:rPr>
              <a:t>Data was cleaned and analyzed to find a way to enrich it.</a:t>
            </a:r>
          </a:p>
          <a:p>
            <a:pPr lvl="1" defTabSz="457200">
              <a:spcBef>
                <a:spcPts val="1000"/>
              </a:spcBef>
              <a:buClr>
                <a:schemeClr val="bg2">
                  <a:lumMod val="40000"/>
                  <a:lumOff val="60000"/>
                </a:schemeClr>
              </a:buClr>
              <a:buSzPct val="80000"/>
              <a:buFont typeface="Wingdings 3" charset="2"/>
              <a:buChar char=""/>
            </a:pPr>
            <a:r>
              <a:rPr lang="en-US" sz="1700" dirty="0">
                <a:solidFill>
                  <a:schemeClr val="tx1"/>
                </a:solidFill>
                <a:latin typeface="+mj-lt"/>
                <a:ea typeface="+mj-ea"/>
                <a:cs typeface="+mj-cs"/>
              </a:rPr>
              <a:t>This was performed by creating new variables through grouping, sorting, and based on landing outcomes.</a:t>
            </a:r>
          </a:p>
          <a:p>
            <a:pPr defTabSz="457200">
              <a:buClr>
                <a:schemeClr val="bg2">
                  <a:lumMod val="40000"/>
                  <a:lumOff val="60000"/>
                </a:schemeClr>
              </a:buClr>
              <a:buSzPct val="80000"/>
              <a:buFont typeface="Wingdings 3" charset="2"/>
              <a:buChar char=""/>
            </a:pPr>
            <a:r>
              <a:rPr lang="en-US" sz="1700" dirty="0">
                <a:solidFill>
                  <a:schemeClr val="tx1"/>
                </a:solidFill>
                <a:latin typeface="+mj-lt"/>
                <a:ea typeface="+mj-ea"/>
                <a:cs typeface="+mj-cs"/>
              </a:rPr>
              <a:t>Performed exploratory data analysis (EDA) using visualization and SQL</a:t>
            </a:r>
          </a:p>
          <a:p>
            <a:pPr defTabSz="457200">
              <a:buClr>
                <a:schemeClr val="bg2">
                  <a:lumMod val="40000"/>
                  <a:lumOff val="60000"/>
                </a:schemeClr>
              </a:buClr>
              <a:buSzPct val="80000"/>
              <a:buFont typeface="Wingdings 3" charset="2"/>
              <a:buChar char=""/>
            </a:pPr>
            <a:endParaRPr lang="en-US" sz="1700" dirty="0">
              <a:solidFill>
                <a:schemeClr val="tx1"/>
              </a:solidFill>
              <a:latin typeface="+mj-lt"/>
              <a:ea typeface="+mj-ea"/>
              <a:cs typeface="+mj-cs"/>
            </a:endParaRPr>
          </a:p>
          <a:p>
            <a:pPr defTabSz="457200">
              <a:buClr>
                <a:schemeClr val="bg2">
                  <a:lumMod val="40000"/>
                  <a:lumOff val="60000"/>
                </a:schemeClr>
              </a:buClr>
              <a:buSzPct val="80000"/>
              <a:buFont typeface="Wingdings 3" charset="2"/>
              <a:buChar char=""/>
            </a:pPr>
            <a:endParaRPr lang="en-US" sz="1700" dirty="0">
              <a:solidFill>
                <a:schemeClr val="tx1"/>
              </a:solidFill>
              <a:latin typeface="+mj-lt"/>
              <a:ea typeface="+mj-ea"/>
              <a:cs typeface="+mj-cs"/>
            </a:endParaRPr>
          </a:p>
          <a:p>
            <a:pPr defTabSz="457200">
              <a:buClr>
                <a:schemeClr val="bg2">
                  <a:lumMod val="40000"/>
                  <a:lumOff val="60000"/>
                </a:schemeClr>
              </a:buClr>
              <a:buSzPct val="80000"/>
              <a:buFont typeface="Wingdings 3" charset="2"/>
              <a:buChar char=""/>
            </a:pPr>
            <a:endParaRPr lang="en-US" sz="1700" dirty="0">
              <a:solidFill>
                <a:schemeClr val="tx1"/>
              </a:solidFill>
              <a:latin typeface="+mj-lt"/>
              <a:ea typeface="+mj-ea"/>
              <a:cs typeface="+mj-cs"/>
            </a:endParaRPr>
          </a:p>
          <a:p>
            <a:pPr defTabSz="457200">
              <a:buClr>
                <a:schemeClr val="bg2">
                  <a:lumMod val="40000"/>
                  <a:lumOff val="60000"/>
                </a:schemeClr>
              </a:buClr>
              <a:buSzPct val="80000"/>
              <a:buFont typeface="Wingdings 3" charset="2"/>
              <a:buChar char=""/>
            </a:pPr>
            <a:endParaRPr lang="en-US" sz="1700" dirty="0">
              <a:solidFill>
                <a:schemeClr val="tx1"/>
              </a:solidFill>
              <a:latin typeface="+mj-lt"/>
              <a:ea typeface="+mj-ea"/>
              <a:cs typeface="+mj-cs"/>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Desk with productivity items">
            <a:extLst>
              <a:ext uri="{FF2B5EF4-FFF2-40B4-BE49-F238E27FC236}">
                <a16:creationId xmlns:a16="http://schemas.microsoft.com/office/drawing/2014/main" id="{39FF2CB7-DB7D-4A0B-E472-9F50B71DA59E}"/>
              </a:ext>
            </a:extLst>
          </p:cNvPr>
          <p:cNvPicPr>
            <a:picLocks noChangeAspect="1"/>
          </p:cNvPicPr>
          <p:nvPr/>
        </p:nvPicPr>
        <p:blipFill rotWithShape="1">
          <a:blip r:embed="rId3">
            <a:alphaModFix amt="35000"/>
          </a:blip>
          <a:srcRect b="15730"/>
          <a:stretch/>
        </p:blipFill>
        <p:spPr>
          <a:xfrm>
            <a:off x="20" y="-1"/>
            <a:ext cx="12191980" cy="6858000"/>
          </a:xfrm>
          <a:prstGeom prst="rect">
            <a:avLst/>
          </a:prstGeom>
        </p:spPr>
      </p:pic>
      <p:sp>
        <p:nvSpPr>
          <p:cNvPr id="13" name="Title 1">
            <a:extLst>
              <a:ext uri="{FF2B5EF4-FFF2-40B4-BE49-F238E27FC236}">
                <a16:creationId xmlns:a16="http://schemas.microsoft.com/office/drawing/2014/main" id="{13C62649-0825-4926-8E2A-2EBCCFE00ECC}"/>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a:solidFill>
                  <a:schemeClr val="tx2"/>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8</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103312" y="2052918"/>
            <a:ext cx="8946541" cy="4195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buClr>
                <a:schemeClr val="bg2">
                  <a:lumMod val="40000"/>
                  <a:lumOff val="60000"/>
                </a:schemeClr>
              </a:buClr>
              <a:buSzPct val="80000"/>
              <a:buFont typeface="Wingdings 3" charset="2"/>
              <a:buChar char=""/>
            </a:pPr>
            <a:r>
              <a:rPr lang="en-US" sz="2000" dirty="0">
                <a:solidFill>
                  <a:schemeClr val="tx1"/>
                </a:solidFill>
                <a:latin typeface="+mj-lt"/>
                <a:ea typeface="+mj-ea"/>
                <a:cs typeface="+mj-cs"/>
              </a:rPr>
              <a:t>Performed interactive visual analytics using Folium and </a:t>
            </a:r>
            <a:r>
              <a:rPr lang="en-US" sz="2000" dirty="0" err="1">
                <a:solidFill>
                  <a:schemeClr val="tx1"/>
                </a:solidFill>
                <a:latin typeface="+mj-lt"/>
                <a:ea typeface="+mj-ea"/>
                <a:cs typeface="+mj-cs"/>
              </a:rPr>
              <a:t>Plotly</a:t>
            </a:r>
            <a:r>
              <a:rPr lang="en-US" sz="2000" dirty="0">
                <a:solidFill>
                  <a:schemeClr val="tx1"/>
                </a:solidFill>
                <a:latin typeface="+mj-lt"/>
                <a:ea typeface="+mj-ea"/>
                <a:cs typeface="+mj-cs"/>
              </a:rPr>
              <a:t> Dash</a:t>
            </a:r>
          </a:p>
          <a:p>
            <a:pPr defTabSz="457200">
              <a:buClr>
                <a:schemeClr val="bg2">
                  <a:lumMod val="40000"/>
                  <a:lumOff val="60000"/>
                </a:schemeClr>
              </a:buClr>
              <a:buSzPct val="80000"/>
              <a:buFont typeface="Wingdings 3" charset="2"/>
              <a:buChar char=""/>
            </a:pPr>
            <a:r>
              <a:rPr lang="en-US" sz="2000" dirty="0">
                <a:solidFill>
                  <a:schemeClr val="tx1"/>
                </a:solidFill>
                <a:latin typeface="+mj-lt"/>
                <a:ea typeface="+mj-ea"/>
                <a:cs typeface="+mj-cs"/>
              </a:rPr>
              <a:t>Performed predictive analysis using classification models</a:t>
            </a:r>
          </a:p>
          <a:p>
            <a:pPr lvl="1" defTabSz="457200">
              <a:spcBef>
                <a:spcPts val="1000"/>
              </a:spcBef>
              <a:buClr>
                <a:schemeClr val="bg2">
                  <a:lumMod val="40000"/>
                  <a:lumOff val="60000"/>
                </a:schemeClr>
              </a:buClr>
              <a:buSzPct val="80000"/>
              <a:buFont typeface="Wingdings 3" charset="2"/>
              <a:buChar char=""/>
            </a:pPr>
            <a:r>
              <a:rPr lang="en-US" sz="2000" dirty="0">
                <a:solidFill>
                  <a:schemeClr val="tx1"/>
                </a:solidFill>
                <a:latin typeface="+mj-lt"/>
                <a:ea typeface="+mj-ea"/>
                <a:cs typeface="+mj-cs"/>
              </a:rPr>
              <a:t>Utilized multiple supervised and unsupervised machine learning models</a:t>
            </a:r>
          </a:p>
          <a:p>
            <a:pPr lvl="1" defTabSz="457200">
              <a:spcBef>
                <a:spcPts val="1000"/>
              </a:spcBef>
              <a:buClr>
                <a:schemeClr val="bg2">
                  <a:lumMod val="40000"/>
                  <a:lumOff val="60000"/>
                </a:schemeClr>
              </a:buClr>
              <a:buSzPct val="80000"/>
              <a:buFont typeface="Wingdings 3" charset="2"/>
              <a:buChar char=""/>
            </a:pPr>
            <a:r>
              <a:rPr lang="en-US" sz="2000" dirty="0">
                <a:solidFill>
                  <a:schemeClr val="tx1"/>
                </a:solidFill>
                <a:latin typeface="+mj-lt"/>
                <a:ea typeface="+mj-ea"/>
                <a:cs typeface="+mj-cs"/>
              </a:rPr>
              <a:t>Split obtained data into training and testing sets to refine models</a:t>
            </a:r>
          </a:p>
          <a:p>
            <a:pPr lvl="1" defTabSz="457200">
              <a:spcBef>
                <a:spcPts val="1000"/>
              </a:spcBef>
              <a:buClr>
                <a:schemeClr val="bg2">
                  <a:lumMod val="40000"/>
                  <a:lumOff val="60000"/>
                </a:schemeClr>
              </a:buClr>
              <a:buSzPct val="80000"/>
              <a:buFont typeface="Wingdings 3" charset="2"/>
              <a:buChar char=""/>
            </a:pPr>
            <a:r>
              <a:rPr lang="en-US" sz="2000" dirty="0">
                <a:solidFill>
                  <a:schemeClr val="tx1"/>
                </a:solidFill>
                <a:latin typeface="+mj-lt"/>
                <a:ea typeface="+mj-ea"/>
                <a:cs typeface="+mj-cs"/>
              </a:rPr>
              <a:t>Tested model accuracy to find best predictor. </a:t>
            </a:r>
          </a:p>
          <a:p>
            <a:pPr defTabSz="457200">
              <a:buClr>
                <a:schemeClr val="bg2">
                  <a:lumMod val="40000"/>
                  <a:lumOff val="60000"/>
                </a:schemeClr>
              </a:buClr>
              <a:buSzPct val="80000"/>
              <a:buFont typeface="Wingdings 3" charset="2"/>
              <a:buChar char=""/>
            </a:pPr>
            <a:endParaRPr lang="en-US" sz="1700" dirty="0">
              <a:solidFill>
                <a:schemeClr val="tx1"/>
              </a:solidFill>
              <a:latin typeface="+mj-lt"/>
              <a:ea typeface="+mj-ea"/>
              <a:cs typeface="+mj-cs"/>
            </a:endParaRPr>
          </a:p>
          <a:p>
            <a:pPr defTabSz="457200">
              <a:buClr>
                <a:schemeClr val="bg2">
                  <a:lumMod val="40000"/>
                  <a:lumOff val="60000"/>
                </a:schemeClr>
              </a:buClr>
              <a:buSzPct val="80000"/>
              <a:buFont typeface="Wingdings 3" charset="2"/>
              <a:buChar char=""/>
            </a:pPr>
            <a:endParaRPr lang="en-US" sz="1700" dirty="0">
              <a:solidFill>
                <a:schemeClr val="tx1"/>
              </a:solidFill>
              <a:latin typeface="+mj-lt"/>
              <a:ea typeface="+mj-ea"/>
              <a:cs typeface="+mj-cs"/>
            </a:endParaRPr>
          </a:p>
          <a:p>
            <a:pPr defTabSz="457200">
              <a:buClr>
                <a:schemeClr val="bg2">
                  <a:lumMod val="40000"/>
                  <a:lumOff val="60000"/>
                </a:schemeClr>
              </a:buClr>
              <a:buSzPct val="80000"/>
              <a:buFont typeface="Wingdings 3" charset="2"/>
              <a:buChar char=""/>
            </a:pPr>
            <a:endParaRPr lang="en-US" sz="1700" dirty="0">
              <a:solidFill>
                <a:schemeClr val="tx1"/>
              </a:solidFill>
              <a:latin typeface="+mj-lt"/>
              <a:ea typeface="+mj-ea"/>
              <a:cs typeface="+mj-cs"/>
            </a:endParaRPr>
          </a:p>
          <a:p>
            <a:pPr defTabSz="457200">
              <a:buClr>
                <a:schemeClr val="bg2">
                  <a:lumMod val="40000"/>
                  <a:lumOff val="60000"/>
                </a:schemeClr>
              </a:buClr>
              <a:buSzPct val="80000"/>
              <a:buFont typeface="Wingdings 3" charset="2"/>
              <a:buChar char=""/>
            </a:pPr>
            <a:endParaRPr lang="en-US" sz="1700" dirty="0">
              <a:solidFill>
                <a:schemeClr val="tx1"/>
              </a:solidFill>
              <a:latin typeface="+mj-lt"/>
              <a:ea typeface="+mj-ea"/>
              <a:cs typeface="+mj-cs"/>
            </a:endParaRPr>
          </a:p>
          <a:p>
            <a:pPr defTabSz="457200">
              <a:buClr>
                <a:schemeClr val="bg2">
                  <a:lumMod val="40000"/>
                  <a:lumOff val="60000"/>
                </a:schemeClr>
              </a:buClr>
              <a:buSzPct val="80000"/>
              <a:buFont typeface="Wingdings 3" charset="2"/>
              <a:buChar char=""/>
            </a:pPr>
            <a:endParaRPr lang="en-US" sz="1700" dirty="0">
              <a:solidFill>
                <a:schemeClr val="tx1"/>
              </a:solidFill>
              <a:latin typeface="+mj-lt"/>
              <a:ea typeface="+mj-ea"/>
              <a:cs typeface="+mj-cs"/>
            </a:endParaRPr>
          </a:p>
        </p:txBody>
      </p:sp>
    </p:spTree>
    <p:extLst>
      <p:ext uri="{BB962C8B-B14F-4D97-AF65-F5344CB8AC3E}">
        <p14:creationId xmlns:p14="http://schemas.microsoft.com/office/powerpoint/2010/main" val="622508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7AC1D2-8B41-4A7A-88CF-41E6B7D8C98D}"/>
              </a:ext>
            </a:extLst>
          </p:cNvPr>
          <p:cNvSpPr txBox="1">
            <a:spLocks/>
          </p:cNvSpPr>
          <p:nvPr/>
        </p:nvSpPr>
        <p:spPr>
          <a:xfrm>
            <a:off x="806195" y="804672"/>
            <a:ext cx="3521359" cy="52486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4200" b="0" i="0" kern="1200" dirty="0">
                <a:solidFill>
                  <a:schemeClr val="tx2"/>
                </a:solidFill>
                <a:latin typeface="+mj-lt"/>
                <a:ea typeface="+mj-ea"/>
                <a:cs typeface="+mj-cs"/>
              </a:rPr>
              <a:t>Data Collection</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082612" y="6400005"/>
            <a:ext cx="633127" cy="301752"/>
          </a:xfrm>
        </p:spPr>
        <p:txBody>
          <a:bodyPr vert="horz" lIns="91440" tIns="45720" rIns="91440" bIns="45720" rtlCol="0" anchor="ctr">
            <a:normAutofit/>
          </a:bodyPr>
          <a:lstStyle/>
          <a:p>
            <a:pPr algn="r" defTabSz="457200">
              <a:spcAft>
                <a:spcPts val="600"/>
              </a:spcAft>
            </a:pPr>
            <a:fld id="{5075537C-CA84-1446-933C-8E9D027F9201}" type="slidenum">
              <a:rPr lang="en-US" sz="1100" b="0" i="0" kern="1200">
                <a:solidFill>
                  <a:schemeClr val="accent1"/>
                </a:solidFill>
                <a:latin typeface="+mn-lt"/>
                <a:ea typeface="+mn-ea"/>
                <a:cs typeface="+mn-cs"/>
              </a:rPr>
              <a:pPr algn="r" defTabSz="457200">
                <a:spcAft>
                  <a:spcPts val="600"/>
                </a:spcAft>
              </a:pPr>
              <a:t>9</a:t>
            </a:fld>
            <a:endParaRPr lang="en-US" sz="1100" b="0" i="0" kern="1200">
              <a:solidFill>
                <a:schemeClr val="accent1"/>
              </a:solidFill>
              <a:latin typeface="+mn-lt"/>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91200" y="804863"/>
            <a:ext cx="6400800" cy="5248275"/>
          </a:xfrm>
          <a:prstGeom prst="rect">
            <a:avLst/>
          </a:prstGeom>
        </p:spPr>
        <p:txBody>
          <a:bodyPr vert="horz" lIns="91440" tIns="45720" rIns="91440" bIns="45720" rtlCol="0" anchor="ctr">
            <a:normAutofit/>
          </a:bodyPr>
          <a:lstStyle/>
          <a:p>
            <a:r>
              <a:rPr lang="en-US"/>
              <a:t>Data was collected from two locations:</a:t>
            </a:r>
          </a:p>
          <a:p>
            <a:pPr lvl="1"/>
            <a:r>
              <a:rPr lang="en-US"/>
              <a:t>The SpaceX API: </a:t>
            </a:r>
            <a:r>
              <a:rPr lang="en-US">
                <a:hlinkClick r:id="rId3"/>
              </a:rPr>
              <a:t>https://api.spacexdata.com/v4/rockets/</a:t>
            </a:r>
            <a:endParaRPr lang="en-US"/>
          </a:p>
          <a:p>
            <a:pPr lvl="1"/>
            <a:r>
              <a:rPr lang="en-US"/>
              <a:t>Via Webscrapping Wikipedia: </a:t>
            </a:r>
            <a:r>
              <a:rPr lang="en-US" u="sng">
                <a:effectLst/>
                <a:hlinkClick r:id="rId4"/>
              </a:rPr>
              <a:t>https://en.wikipedia.org/wiki/List_of_Falcon_9_and_Falcon_Heavy_launches</a:t>
            </a:r>
            <a:endParaRPr lang="en-US"/>
          </a:p>
          <a:p>
            <a:pPr marL="0" indent="0"/>
            <a:endParaRPr lang="en-US"/>
          </a:p>
        </p:txBody>
      </p:sp>
    </p:spTree>
    <p:extLst>
      <p:ext uri="{BB962C8B-B14F-4D97-AF65-F5344CB8AC3E}">
        <p14:creationId xmlns:p14="http://schemas.microsoft.com/office/powerpoint/2010/main" val="3288665831"/>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1070</TotalTime>
  <Words>2225</Words>
  <Application>Microsoft Office PowerPoint</Application>
  <PresentationFormat>Widescreen</PresentationFormat>
  <Paragraphs>277</Paragraphs>
  <Slides>52</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52</vt:i4>
      </vt:variant>
    </vt:vector>
  </HeadingPairs>
  <TitlesOfParts>
    <vt:vector size="61" baseType="lpstr">
      <vt:lpstr>Abadi</vt:lpstr>
      <vt:lpstr>Arial</vt:lpstr>
      <vt:lpstr>Calibri</vt:lpstr>
      <vt:lpstr>Calibri Light</vt:lpstr>
      <vt:lpstr>Century Gothic</vt:lpstr>
      <vt:lpstr>IBM Plex Mono SemiBold</vt:lpstr>
      <vt:lpstr>Wingdings 3</vt:lpstr>
      <vt:lpstr>Custom Design</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William Chaudoin</cp:lastModifiedBy>
  <cp:revision>229</cp:revision>
  <dcterms:created xsi:type="dcterms:W3CDTF">2021-04-29T18:58:34Z</dcterms:created>
  <dcterms:modified xsi:type="dcterms:W3CDTF">2023-04-16T20:22:48Z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